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Dosis"/>
      <p:regular r:id="rId44"/>
      <p:bold r:id="rId45"/>
    </p:embeddedFont>
    <p:embeddedFont>
      <p:font typeface="Robo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D49AE6-AE6F-48DB-85F7-B2FCE2BBB4B7}">
  <a:tblStyle styleId="{DCD49AE6-AE6F-48DB-85F7-B2FCE2BBB4B7}"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Dosis-regular.fntdata"/><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font" Target="fonts/Dosi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a74d7343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a74d73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a74d73436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a74d7343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Surya</a:t>
            </a:r>
            <a:endParaRPr/>
          </a:p>
          <a:p>
            <a:pPr indent="0" lvl="0" marL="0" rtl="0" algn="l">
              <a:spcBef>
                <a:spcPts val="0"/>
              </a:spcBef>
              <a:spcAft>
                <a:spcPts val="0"/>
              </a:spcAft>
              <a:buNone/>
            </a:pPr>
            <a:r>
              <a:rPr lang="en"/>
              <a:t>System overview/diagram – Architecture diagram and/or screen flow (whichever is most helpful in understanding your app)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a74d73436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a74d7343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a:t>
            </a:r>
            <a:endParaRPr/>
          </a:p>
          <a:p>
            <a:pPr indent="0" lvl="0" marL="0" rtl="0" algn="l">
              <a:spcBef>
                <a:spcPts val="0"/>
              </a:spcBef>
              <a:spcAft>
                <a:spcPts val="0"/>
              </a:spcAft>
              <a:buNone/>
            </a:pPr>
            <a:r>
              <a:rPr lang="en"/>
              <a:t>Use your system diagram to associate components with technologies – Please, no technology logo soup!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a74d73436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a74d7343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a:t>
            </a:r>
            <a:endParaRPr/>
          </a:p>
          <a:p>
            <a:pPr indent="0" lvl="0" marL="0" rtl="0" algn="l">
              <a:spcBef>
                <a:spcPts val="0"/>
              </a:spcBef>
              <a:spcAft>
                <a:spcPts val="0"/>
              </a:spcAft>
              <a:buNone/>
            </a:pPr>
            <a:r>
              <a:rPr lang="en"/>
              <a:t>Project management techniques you used </a:t>
            </a:r>
            <a:endParaRPr/>
          </a:p>
          <a:p>
            <a:pPr indent="0" lvl="0" marL="0" rtl="0" algn="l">
              <a:spcBef>
                <a:spcPts val="0"/>
              </a:spcBef>
              <a:spcAft>
                <a:spcPts val="0"/>
              </a:spcAft>
              <a:buNone/>
            </a:pPr>
            <a:r>
              <a:rPr lang="en"/>
              <a:t>– Especially any deviations or additions to the Scrum framework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a74d73436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a74d7343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Harshitha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a74d73436_0_2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a74d7343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Kailas:</a:t>
            </a:r>
            <a:endParaRPr/>
          </a:p>
          <a:p>
            <a:pPr indent="0" lvl="0" marL="0" rtl="0" algn="l">
              <a:spcBef>
                <a:spcPts val="0"/>
              </a:spcBef>
              <a:spcAft>
                <a:spcPts val="0"/>
              </a:spcAft>
              <a:buNone/>
            </a:pPr>
            <a:r>
              <a:rPr lang="en"/>
              <a:t>– what worked/what you will keep doing </a:t>
            </a:r>
            <a:endParaRPr/>
          </a:p>
          <a:p>
            <a:pPr indent="0" lvl="0" marL="0" rtl="0" algn="l">
              <a:spcBef>
                <a:spcPts val="0"/>
              </a:spcBef>
              <a:spcAft>
                <a:spcPts val="0"/>
              </a:spcAft>
              <a:buNone/>
            </a:pPr>
            <a:r>
              <a:rPr lang="en"/>
              <a:t>– what didn’t work/what you will stop doing </a:t>
            </a:r>
            <a:endParaRPr/>
          </a:p>
          <a:p>
            <a:pPr indent="0" lvl="0" marL="0" rtl="0" algn="l">
              <a:spcBef>
                <a:spcPts val="0"/>
              </a:spcBef>
              <a:spcAft>
                <a:spcPts val="0"/>
              </a:spcAft>
              <a:buNone/>
            </a:pPr>
            <a:r>
              <a:rPr lang="en"/>
              <a:t>– things you wished you had done (that you would start doing in the future)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Kailas:</a:t>
            </a:r>
            <a:br>
              <a:rPr lang="en"/>
            </a:br>
            <a:r>
              <a:rPr lang="en"/>
              <a:t>Brief introduction into problem/application domain – What motivated your choice of project – Discuss intended users, problem or opportunity addressed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Harshitha</a:t>
            </a:r>
            <a:endParaRPr/>
          </a:p>
          <a:p>
            <a:pPr indent="0" lvl="0" marL="0" rtl="0" algn="l">
              <a:spcBef>
                <a:spcPts val="0"/>
              </a:spcBef>
              <a:spcAft>
                <a:spcPts val="0"/>
              </a:spcAft>
              <a:buNone/>
            </a:pPr>
            <a:r>
              <a:rPr lang="en"/>
              <a:t>Goals you – set out to achieve – have achieved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35ed75ccf_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5ed75ccf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70986e5564_2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70986e556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a74d73436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a74d7343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Surya</a:t>
            </a:r>
            <a:endParaRPr/>
          </a:p>
          <a:p>
            <a:pPr indent="0" lvl="0" marL="0" rtl="0" algn="l">
              <a:spcBef>
                <a:spcPts val="0"/>
              </a:spcBef>
              <a:spcAft>
                <a:spcPts val="0"/>
              </a:spcAft>
              <a:buNone/>
            </a:pPr>
            <a:r>
              <a:rPr lang="en"/>
              <a:t>Biggest challenges and/or accomplishments </a:t>
            </a:r>
            <a:endParaRPr/>
          </a:p>
          <a:p>
            <a:pPr indent="0" lvl="0" marL="0" rtl="0" algn="l">
              <a:spcBef>
                <a:spcPts val="0"/>
              </a:spcBef>
              <a:spcAft>
                <a:spcPts val="0"/>
              </a:spcAft>
              <a:buNone/>
            </a:pPr>
            <a:r>
              <a:rPr lang="en"/>
              <a:t>– Regarding your final product </a:t>
            </a:r>
            <a:endParaRPr/>
          </a:p>
          <a:p>
            <a:pPr indent="0" lvl="0" marL="0" rtl="0" algn="l">
              <a:spcBef>
                <a:spcPts val="0"/>
              </a:spcBef>
              <a:spcAft>
                <a:spcPts val="0"/>
              </a:spcAft>
              <a:buNone/>
            </a:pPr>
            <a:r>
              <a:rPr lang="en"/>
              <a:t>– Regarding your development process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a74d73572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a74d7357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a74d73572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a74d7357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a74d73572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a74d7357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a74d73572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a74d7357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222222"/>
        </a:solidFill>
      </p:bgPr>
    </p:bg>
    <p:spTree>
      <p:nvGrpSpPr>
        <p:cNvPr id="9"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8700">
              <a:alpha val="85380"/>
            </a:srgbClr>
          </a:solidFill>
          <a:ln>
            <a:noFill/>
          </a:ln>
        </p:spPr>
      </p:sp>
      <p:sp>
        <p:nvSpPr>
          <p:cNvPr id="12" name="Google Shape;12;p2"/>
          <p:cNvSpPr/>
          <p:nvPr/>
        </p:nvSpPr>
        <p:spPr>
          <a:xfrm flipH="1">
            <a:off x="-418950" y="4394400"/>
            <a:ext cx="8172300" cy="749100"/>
          </a:xfrm>
          <a:prstGeom prst="parallelogram">
            <a:avLst>
              <a:gd fmla="val 51542" name="adj"/>
            </a:avLst>
          </a:prstGeom>
          <a:solidFill>
            <a:srgbClr val="FFFFFF">
              <a:alpha val="1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028475" y="4166400"/>
            <a:ext cx="8369700" cy="228000"/>
          </a:xfrm>
          <a:prstGeom prst="parallelogram">
            <a:avLst>
              <a:gd fmla="val 5154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1028475" y="0"/>
            <a:ext cx="5238600" cy="4020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11"/>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91" name="Google Shape;91;p11"/>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inverted">
  <p:cSld name="BLANK_1">
    <p:bg>
      <p:bgPr>
        <a:solidFill>
          <a:srgbClr val="222222"/>
        </a:solidFill>
      </p:bgPr>
    </p:bg>
    <p:spTree>
      <p:nvGrpSpPr>
        <p:cNvPr id="95" name="Shape 95"/>
        <p:cNvGrpSpPr/>
        <p:nvPr/>
      </p:nvGrpSpPr>
      <p:grpSpPr>
        <a:xfrm>
          <a:off x="0" y="0"/>
          <a:ext cx="0" cy="0"/>
          <a:chOff x="0" y="0"/>
          <a:chExt cx="0" cy="0"/>
        </a:xfrm>
      </p:grpSpPr>
      <p:sp>
        <p:nvSpPr>
          <p:cNvPr id="96" name="Google Shape;96;p12"/>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333333"/>
          </a:solidFill>
          <a:ln>
            <a:noFill/>
          </a:ln>
        </p:spPr>
      </p:sp>
      <p:sp>
        <p:nvSpPr>
          <p:cNvPr id="97" name="Google Shape;97;p12"/>
          <p:cNvSpPr/>
          <p:nvPr/>
        </p:nvSpPr>
        <p:spPr>
          <a:xfrm flipH="1">
            <a:off x="-903537" y="-17561"/>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8700"/>
        </a:solidFill>
      </p:bgPr>
    </p:bg>
    <p:spTree>
      <p:nvGrpSpPr>
        <p:cNvPr id="15" name="Shape 15"/>
        <p:cNvGrpSpPr/>
        <p:nvPr/>
      </p:nvGrpSpPr>
      <p:grpSpPr>
        <a:xfrm>
          <a:off x="0" y="0"/>
          <a:ext cx="0" cy="0"/>
          <a:chOff x="0" y="0"/>
          <a:chExt cx="0" cy="0"/>
        </a:xfrm>
      </p:grpSpPr>
      <p:sp>
        <p:nvSpPr>
          <p:cNvPr id="16" name="Google Shape;16;p3"/>
          <p:cNvSpPr/>
          <p:nvPr/>
        </p:nvSpPr>
        <p:spPr>
          <a:xfrm>
            <a:off x="5086350" y="-38100"/>
            <a:ext cx="4114800" cy="5219700"/>
          </a:xfrm>
          <a:custGeom>
            <a:rect b="b" l="l" r="r" t="t"/>
            <a:pathLst>
              <a:path extrusionOk="0" h="208788" w="164592">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fmla="val 5154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 name="Google Shape;18;p3"/>
          <p:cNvSpPr/>
          <p:nvPr/>
        </p:nvSpPr>
        <p:spPr>
          <a:xfrm flipH="1">
            <a:off x="1028475" y="4166400"/>
            <a:ext cx="8369700" cy="2280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ctrTitle"/>
          </p:nvPr>
        </p:nvSpPr>
        <p:spPr>
          <a:xfrm>
            <a:off x="1028475" y="2345350"/>
            <a:ext cx="522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0" name="Google Shape;20;p3"/>
          <p:cNvSpPr txBox="1"/>
          <p:nvPr>
            <p:ph idx="1" type="subTitle"/>
          </p:nvPr>
        </p:nvSpPr>
        <p:spPr>
          <a:xfrm>
            <a:off x="1028475" y="3449650"/>
            <a:ext cx="5220000" cy="57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 name="Shape 21"/>
        <p:cNvGrpSpPr/>
        <p:nvPr/>
      </p:nvGrpSpPr>
      <p:grpSpPr>
        <a:xfrm>
          <a:off x="0" y="0"/>
          <a:ext cx="0" cy="0"/>
          <a:chOff x="0" y="0"/>
          <a:chExt cx="0" cy="0"/>
        </a:xfrm>
      </p:grpSpPr>
      <p:sp>
        <p:nvSpPr>
          <p:cNvPr id="22" name="Google Shape;22;p4"/>
          <p:cNvSpPr/>
          <p:nvPr/>
        </p:nvSpPr>
        <p:spPr>
          <a:xfrm>
            <a:off x="-44050" y="-38100"/>
            <a:ext cx="4139800" cy="5192625"/>
          </a:xfrm>
          <a:custGeom>
            <a:rect b="b" l="l" r="r" t="t"/>
            <a:pathLst>
              <a:path extrusionOk="0" h="207705" w="165592">
                <a:moveTo>
                  <a:pt x="165592" y="207264"/>
                </a:moveTo>
                <a:lnTo>
                  <a:pt x="58150" y="0"/>
                </a:lnTo>
                <a:lnTo>
                  <a:pt x="0" y="643"/>
                </a:lnTo>
                <a:lnTo>
                  <a:pt x="881" y="207705"/>
                </a:lnTo>
                <a:close/>
              </a:path>
            </a:pathLst>
          </a:custGeom>
          <a:solidFill>
            <a:srgbClr val="F3F3F3"/>
          </a:solidFill>
          <a:ln>
            <a:noFill/>
          </a:ln>
        </p:spPr>
      </p:sp>
      <p:sp>
        <p:nvSpPr>
          <p:cNvPr id="23" name="Google Shape;23;p4"/>
          <p:cNvSpPr/>
          <p:nvPr/>
        </p:nvSpPr>
        <p:spPr>
          <a:xfrm flipH="1">
            <a:off x="-647600" y="-14750"/>
            <a:ext cx="24819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lvl1pPr indent="-457200" lvl="0" marL="457200" rtl="0">
              <a:spcBef>
                <a:spcPts val="600"/>
              </a:spcBef>
              <a:spcAft>
                <a:spcPts val="0"/>
              </a:spcAft>
              <a:buSzPts val="3600"/>
              <a:buChar char="▸"/>
              <a:defRPr i="1" sz="3600"/>
            </a:lvl1pPr>
            <a:lvl2pPr indent="-457200" lvl="1" marL="914400" rtl="0">
              <a:spcBef>
                <a:spcPts val="0"/>
              </a:spcBef>
              <a:spcAft>
                <a:spcPts val="0"/>
              </a:spcAft>
              <a:buSzPts val="3600"/>
              <a:buChar char="▹"/>
              <a:defRPr i="1" sz="3600"/>
            </a:lvl2pPr>
            <a:lvl3pPr indent="-457200" lvl="2" marL="1371600" rtl="0">
              <a:spcBef>
                <a:spcPts val="0"/>
              </a:spcBef>
              <a:spcAft>
                <a:spcPts val="0"/>
              </a:spcAft>
              <a:buSzPts val="3600"/>
              <a:buChar char="▹"/>
              <a:defRPr i="1" sz="3600"/>
            </a:lvl3pPr>
            <a:lvl4pPr indent="-457200" lvl="3" marL="1828800" rtl="0">
              <a:spcBef>
                <a:spcPts val="0"/>
              </a:spcBef>
              <a:spcAft>
                <a:spcPts val="0"/>
              </a:spcAft>
              <a:buSzPts val="3600"/>
              <a:buChar char="▹"/>
              <a:defRPr i="1" sz="3600"/>
            </a:lvl4pPr>
            <a:lvl5pPr indent="-457200" lvl="4" marL="2286000" rtl="0">
              <a:spcBef>
                <a:spcPts val="0"/>
              </a:spcBef>
              <a:spcAft>
                <a:spcPts val="0"/>
              </a:spcAft>
              <a:buSzPts val="3600"/>
              <a:buChar char="▹"/>
              <a:defRPr i="1" sz="3600"/>
            </a:lvl5pPr>
            <a:lvl6pPr indent="-457200" lvl="5" marL="2743200" rtl="0">
              <a:spcBef>
                <a:spcPts val="0"/>
              </a:spcBef>
              <a:spcAft>
                <a:spcPts val="0"/>
              </a:spcAft>
              <a:buSzPts val="3600"/>
              <a:buChar char="▹"/>
              <a:defRPr i="1" sz="3600"/>
            </a:lvl6pPr>
            <a:lvl7pPr indent="-457200" lvl="6" marL="3200400" rtl="0">
              <a:spcBef>
                <a:spcPts val="0"/>
              </a:spcBef>
              <a:spcAft>
                <a:spcPts val="0"/>
              </a:spcAft>
              <a:buSzPts val="3600"/>
              <a:buChar char="▹"/>
              <a:defRPr i="1" sz="3600"/>
            </a:lvl7pPr>
            <a:lvl8pPr indent="-457200" lvl="7" marL="3657600" rtl="0">
              <a:spcBef>
                <a:spcPts val="0"/>
              </a:spcBef>
              <a:spcAft>
                <a:spcPts val="0"/>
              </a:spcAft>
              <a:buSzPts val="3600"/>
              <a:buChar char="▹"/>
              <a:defRPr i="1" sz="3600"/>
            </a:lvl8pPr>
            <a:lvl9pPr indent="-457200" lvl="8" marL="4114800">
              <a:spcBef>
                <a:spcPts val="0"/>
              </a:spcBef>
              <a:spcAft>
                <a:spcPts val="0"/>
              </a:spcAft>
              <a:buSzPts val="3600"/>
              <a:buChar char="▹"/>
              <a:defRPr i="1" sz="3600"/>
            </a:lvl9pPr>
          </a:lstStyle>
          <a:p/>
        </p:txBody>
      </p:sp>
      <p:sp>
        <p:nvSpPr>
          <p:cNvPr id="25" name="Google Shape;25;p4"/>
          <p:cNvSpPr txBox="1"/>
          <p:nvPr/>
        </p:nvSpPr>
        <p:spPr>
          <a:xfrm>
            <a:off x="-121150" y="-271850"/>
            <a:ext cx="19557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6957299" y="4394650"/>
            <a:ext cx="26439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nvSpPr>
        <p:spPr>
          <a:xfrm>
            <a:off x="6957475" y="4137550"/>
            <a:ext cx="2186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32" name="Google Shape;32;p5"/>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a:off x="742953" y="272850"/>
            <a:ext cx="75057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flipH="1">
            <a:off x="7861618" y="27285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8" name="Google Shape;38;p5"/>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9" name="Google Shape;39;p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0" name="Shape 40"/>
        <p:cNvGrpSpPr/>
        <p:nvPr/>
      </p:nvGrpSpPr>
      <p:grpSpPr>
        <a:xfrm>
          <a:off x="0" y="0"/>
          <a:ext cx="0" cy="0"/>
          <a:chOff x="0" y="0"/>
          <a:chExt cx="0" cy="0"/>
        </a:xfrm>
      </p:grpSpPr>
      <p:sp>
        <p:nvSpPr>
          <p:cNvPr id="41" name="Google Shape;41;p6"/>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42" name="Google Shape;42;p6"/>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flipH="1">
            <a:off x="742953" y="272850"/>
            <a:ext cx="75057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flipH="1">
            <a:off x="7861618" y="27285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b="0" sz="2400"/>
            </a:lvl1pPr>
            <a:lvl2pPr lvl="1">
              <a:spcBef>
                <a:spcPts val="0"/>
              </a:spcBef>
              <a:spcAft>
                <a:spcPts val="0"/>
              </a:spcAft>
              <a:buSzPts val="2400"/>
              <a:buNone/>
              <a:defRPr b="0" sz="2400"/>
            </a:lvl2pPr>
            <a:lvl3pPr lvl="2">
              <a:spcBef>
                <a:spcPts val="0"/>
              </a:spcBef>
              <a:spcAft>
                <a:spcPts val="0"/>
              </a:spcAft>
              <a:buSzPts val="2400"/>
              <a:buNone/>
              <a:defRPr b="0" sz="2400"/>
            </a:lvl3pPr>
            <a:lvl4pPr lvl="3">
              <a:spcBef>
                <a:spcPts val="0"/>
              </a:spcBef>
              <a:spcAft>
                <a:spcPts val="0"/>
              </a:spcAft>
              <a:buSzPts val="2400"/>
              <a:buNone/>
              <a:defRPr b="0" sz="2400"/>
            </a:lvl4pPr>
            <a:lvl5pPr lvl="4">
              <a:spcBef>
                <a:spcPts val="0"/>
              </a:spcBef>
              <a:spcAft>
                <a:spcPts val="0"/>
              </a:spcAft>
              <a:buSzPts val="2400"/>
              <a:buNone/>
              <a:defRPr b="0" sz="2400"/>
            </a:lvl5pPr>
            <a:lvl6pPr lvl="5">
              <a:spcBef>
                <a:spcPts val="0"/>
              </a:spcBef>
              <a:spcAft>
                <a:spcPts val="0"/>
              </a:spcAft>
              <a:buSzPts val="2400"/>
              <a:buNone/>
              <a:defRPr b="0" sz="2400"/>
            </a:lvl6pPr>
            <a:lvl7pPr lvl="6">
              <a:spcBef>
                <a:spcPts val="0"/>
              </a:spcBef>
              <a:spcAft>
                <a:spcPts val="0"/>
              </a:spcAft>
              <a:buSzPts val="2400"/>
              <a:buNone/>
              <a:defRPr b="0" sz="2400"/>
            </a:lvl7pPr>
            <a:lvl8pPr lvl="7">
              <a:spcBef>
                <a:spcPts val="0"/>
              </a:spcBef>
              <a:spcAft>
                <a:spcPts val="0"/>
              </a:spcAft>
              <a:buSzPts val="2400"/>
              <a:buNone/>
              <a:defRPr b="0" sz="2400"/>
            </a:lvl8pPr>
            <a:lvl9pPr lvl="8">
              <a:spcBef>
                <a:spcPts val="0"/>
              </a:spcBef>
              <a:spcAft>
                <a:spcPts val="0"/>
              </a:spcAft>
              <a:buSzPts val="2400"/>
              <a:buNone/>
              <a:defRPr b="0" sz="2400"/>
            </a:lvl9pPr>
          </a:lstStyle>
          <a:p/>
        </p:txBody>
      </p:sp>
      <p:sp>
        <p:nvSpPr>
          <p:cNvPr id="48" name="Google Shape;48;p6"/>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9" name="Google Shape;49;p6"/>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50" name="Google Shape;50;p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1" name="Shape 51"/>
        <p:cNvGrpSpPr/>
        <p:nvPr/>
      </p:nvGrpSpPr>
      <p:grpSpPr>
        <a:xfrm>
          <a:off x="0" y="0"/>
          <a:ext cx="0" cy="0"/>
          <a:chOff x="0" y="0"/>
          <a:chExt cx="0" cy="0"/>
        </a:xfrm>
      </p:grpSpPr>
      <p:sp>
        <p:nvSpPr>
          <p:cNvPr id="52" name="Google Shape;52;p7"/>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53" name="Google Shape;53;p7"/>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flipH="1">
            <a:off x="742953" y="272850"/>
            <a:ext cx="75057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flipH="1">
            <a:off x="7861618" y="27285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9" name="Google Shape;59;p7"/>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0" name="Google Shape;60;p7"/>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1" name="Google Shape;61;p7"/>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2" name="Google Shape;62;p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8"/>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65" name="Google Shape;65;p8"/>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a:off x="742953" y="272850"/>
            <a:ext cx="75057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7861618" y="27285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71" name="Google Shape;71;p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
    <p:spTree>
      <p:nvGrpSpPr>
        <p:cNvPr id="72" name="Shape 72"/>
        <p:cNvGrpSpPr/>
        <p:nvPr/>
      </p:nvGrpSpPr>
      <p:grpSpPr>
        <a:xfrm>
          <a:off x="0" y="0"/>
          <a:ext cx="0" cy="0"/>
          <a:chOff x="0" y="0"/>
          <a:chExt cx="0" cy="0"/>
        </a:xfrm>
      </p:grpSpPr>
      <p:sp>
        <p:nvSpPr>
          <p:cNvPr id="73" name="Google Shape;73;p9"/>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FFFFF">
              <a:alpha val="17690"/>
            </a:srgbClr>
          </a:solidFill>
          <a:ln>
            <a:noFill/>
          </a:ln>
        </p:spPr>
      </p:sp>
      <p:sp>
        <p:nvSpPr>
          <p:cNvPr id="74" name="Google Shape;74;p9"/>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a:off x="472134" y="-9525"/>
            <a:ext cx="518400" cy="749100"/>
          </a:xfrm>
          <a:prstGeom prst="parallelogram">
            <a:avLst>
              <a:gd fmla="val 7500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flipH="1">
            <a:off x="742953" y="272850"/>
            <a:ext cx="7505700" cy="749100"/>
          </a:xfrm>
          <a:prstGeom prst="parallelogram">
            <a:avLst>
              <a:gd fmla="val 51542" name="adj"/>
            </a:avLst>
          </a:prstGeom>
          <a:solidFill>
            <a:srgbClr val="222222">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flipH="1">
            <a:off x="7861618" y="27285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a:off x="990375" y="4925850"/>
            <a:ext cx="8369700" cy="2280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0" name="Google Shape;80;p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 name="Shape 81"/>
        <p:cNvGrpSpPr/>
        <p:nvPr/>
      </p:nvGrpSpPr>
      <p:grpSpPr>
        <a:xfrm>
          <a:off x="0" y="0"/>
          <a:ext cx="0" cy="0"/>
          <a:chOff x="0" y="0"/>
          <a:chExt cx="0" cy="0"/>
        </a:xfrm>
      </p:grpSpPr>
      <p:sp>
        <p:nvSpPr>
          <p:cNvPr id="82" name="Google Shape;82;p10"/>
          <p:cNvSpPr/>
          <p:nvPr/>
        </p:nvSpPr>
        <p:spPr>
          <a:xfrm>
            <a:off x="-55075" y="-38100"/>
            <a:ext cx="3312625" cy="5214650"/>
          </a:xfrm>
          <a:custGeom>
            <a:rect b="b" l="l" r="r" t="t"/>
            <a:pathLst>
              <a:path extrusionOk="0" h="208586" w="132505">
                <a:moveTo>
                  <a:pt x="132505" y="207264"/>
                </a:moveTo>
                <a:lnTo>
                  <a:pt x="25063" y="0"/>
                </a:lnTo>
                <a:lnTo>
                  <a:pt x="0" y="202"/>
                </a:lnTo>
                <a:lnTo>
                  <a:pt x="1322" y="208586"/>
                </a:lnTo>
                <a:close/>
              </a:path>
            </a:pathLst>
          </a:custGeom>
          <a:solidFill>
            <a:srgbClr val="F3F3F3"/>
          </a:solidFill>
          <a:ln>
            <a:noFill/>
          </a:ln>
        </p:spPr>
      </p:sp>
      <p:sp>
        <p:nvSpPr>
          <p:cNvPr id="83" name="Google Shape;83;p10"/>
          <p:cNvSpPr/>
          <p:nvPr/>
        </p:nvSpPr>
        <p:spPr>
          <a:xfrm flipH="1">
            <a:off x="742953" y="4406300"/>
            <a:ext cx="75057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flipH="1">
            <a:off x="7861618" y="4406300"/>
            <a:ext cx="1759200" cy="749100"/>
          </a:xfrm>
          <a:prstGeom prst="parallelogram">
            <a:avLst>
              <a:gd fmla="val 51542"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flipH="1">
            <a:off x="-903537" y="-17561"/>
            <a:ext cx="1759200" cy="749100"/>
          </a:xfrm>
          <a:prstGeom prst="parallelogram">
            <a:avLst>
              <a:gd fmla="val 51542"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flipH="1">
            <a:off x="472134" y="-9525"/>
            <a:ext cx="518400" cy="749100"/>
          </a:xfrm>
          <a:prstGeom prst="parallelogram">
            <a:avLst>
              <a:gd fmla="val 75009" name="adj"/>
            </a:avLst>
          </a:pr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88" name="Google Shape;88;p1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4900" y="276075"/>
            <a:ext cx="6724500" cy="749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1pPr>
            <a:lvl2pPr lvl="1">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2pPr>
            <a:lvl3pPr lvl="2">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3pPr>
            <a:lvl4pPr lvl="3">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4pPr>
            <a:lvl5pPr lvl="4">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5pPr>
            <a:lvl6pPr lvl="5">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6pPr>
            <a:lvl7pPr lvl="6">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7pPr>
            <a:lvl8pPr lvl="7">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8pPr>
            <a:lvl9pPr lvl="8">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9pPr>
          </a:lstStyle>
          <a:p/>
        </p:txBody>
      </p:sp>
      <p:sp>
        <p:nvSpPr>
          <p:cNvPr id="7" name="Google Shape;7;p1"/>
          <p:cNvSpPr txBox="1"/>
          <p:nvPr>
            <p:ph idx="1" type="body"/>
          </p:nvPr>
        </p:nvSpPr>
        <p:spPr>
          <a:xfrm>
            <a:off x="1104900" y="1200150"/>
            <a:ext cx="75819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FF8700"/>
              </a:buClr>
              <a:buSzPts val="3000"/>
              <a:buFont typeface="Roboto"/>
              <a:buChar char="▸"/>
              <a:defRPr sz="3000">
                <a:solidFill>
                  <a:srgbClr val="222222"/>
                </a:solidFill>
                <a:latin typeface="Roboto"/>
                <a:ea typeface="Roboto"/>
                <a:cs typeface="Roboto"/>
                <a:sym typeface="Roboto"/>
              </a:defRPr>
            </a:lvl1pPr>
            <a:lvl2pPr indent="-381000" lvl="1" marL="9144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2pPr>
            <a:lvl3pPr indent="-381000" lvl="2" marL="13716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3pPr>
            <a:lvl4pPr indent="-342900" lvl="3" marL="18288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4pPr>
            <a:lvl5pPr indent="-342900" lvl="4" marL="22860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5pPr>
            <a:lvl6pPr indent="-342900" lvl="5" marL="27432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6pPr>
            <a:lvl7pPr indent="-342900" lvl="6" marL="32004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7pPr>
            <a:lvl8pPr indent="-342900" lvl="7" marL="36576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8pPr>
            <a:lvl9pPr indent="-342900" lvl="8" marL="41148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9pPr>
          </a:lstStyle>
          <a:p/>
        </p:txBody>
      </p:sp>
      <p:sp>
        <p:nvSpPr>
          <p:cNvPr id="8" name="Google Shape;8;p1"/>
          <p:cNvSpPr txBox="1"/>
          <p:nvPr>
            <p:ph idx="12" type="sldNum"/>
          </p:nvPr>
        </p:nvSpPr>
        <p:spPr>
          <a:xfrm>
            <a:off x="0" y="0"/>
            <a:ext cx="594900" cy="731700"/>
          </a:xfrm>
          <a:prstGeom prst="rect">
            <a:avLst/>
          </a:prstGeom>
          <a:noFill/>
          <a:ln>
            <a:noFill/>
          </a:ln>
        </p:spPr>
        <p:txBody>
          <a:bodyPr anchorCtr="0" anchor="ctr" bIns="91425" lIns="91425" spcFirstLastPara="1" rIns="91425" wrap="square" tIns="91425">
            <a:noAutofit/>
          </a:bodyPr>
          <a:lstStyle>
            <a:lvl1pPr lvl="0" algn="ctr">
              <a:buNone/>
              <a:defRPr b="1" sz="1300">
                <a:solidFill>
                  <a:srgbClr val="FFFFFF"/>
                </a:solidFill>
                <a:latin typeface="Roboto"/>
                <a:ea typeface="Roboto"/>
                <a:cs typeface="Roboto"/>
                <a:sym typeface="Roboto"/>
              </a:defRPr>
            </a:lvl1pPr>
            <a:lvl2pPr lvl="1" algn="ctr">
              <a:buNone/>
              <a:defRPr b="1" sz="1300">
                <a:solidFill>
                  <a:srgbClr val="FFFFFF"/>
                </a:solidFill>
                <a:latin typeface="Roboto"/>
                <a:ea typeface="Roboto"/>
                <a:cs typeface="Roboto"/>
                <a:sym typeface="Roboto"/>
              </a:defRPr>
            </a:lvl2pPr>
            <a:lvl3pPr lvl="2" algn="ctr">
              <a:buNone/>
              <a:defRPr b="1" sz="1300">
                <a:solidFill>
                  <a:srgbClr val="FFFFFF"/>
                </a:solidFill>
                <a:latin typeface="Roboto"/>
                <a:ea typeface="Roboto"/>
                <a:cs typeface="Roboto"/>
                <a:sym typeface="Roboto"/>
              </a:defRPr>
            </a:lvl3pPr>
            <a:lvl4pPr lvl="3" algn="ctr">
              <a:buNone/>
              <a:defRPr b="1" sz="1300">
                <a:solidFill>
                  <a:srgbClr val="FFFFFF"/>
                </a:solidFill>
                <a:latin typeface="Roboto"/>
                <a:ea typeface="Roboto"/>
                <a:cs typeface="Roboto"/>
                <a:sym typeface="Roboto"/>
              </a:defRPr>
            </a:lvl4pPr>
            <a:lvl5pPr lvl="4" algn="ctr">
              <a:buNone/>
              <a:defRPr b="1" sz="1300">
                <a:solidFill>
                  <a:srgbClr val="FFFFFF"/>
                </a:solidFill>
                <a:latin typeface="Roboto"/>
                <a:ea typeface="Roboto"/>
                <a:cs typeface="Roboto"/>
                <a:sym typeface="Roboto"/>
              </a:defRPr>
            </a:lvl5pPr>
            <a:lvl6pPr lvl="5" algn="ctr">
              <a:buNone/>
              <a:defRPr b="1" sz="1300">
                <a:solidFill>
                  <a:srgbClr val="FFFFFF"/>
                </a:solidFill>
                <a:latin typeface="Roboto"/>
                <a:ea typeface="Roboto"/>
                <a:cs typeface="Roboto"/>
                <a:sym typeface="Roboto"/>
              </a:defRPr>
            </a:lvl6pPr>
            <a:lvl7pPr lvl="6" algn="ctr">
              <a:buNone/>
              <a:defRPr b="1" sz="1300">
                <a:solidFill>
                  <a:srgbClr val="FFFFFF"/>
                </a:solidFill>
                <a:latin typeface="Roboto"/>
                <a:ea typeface="Roboto"/>
                <a:cs typeface="Roboto"/>
                <a:sym typeface="Roboto"/>
              </a:defRPr>
            </a:lvl7pPr>
            <a:lvl8pPr lvl="7" algn="ctr">
              <a:buNone/>
              <a:defRPr b="1" sz="1300">
                <a:solidFill>
                  <a:srgbClr val="FFFFFF"/>
                </a:solidFill>
                <a:latin typeface="Roboto"/>
                <a:ea typeface="Roboto"/>
                <a:cs typeface="Roboto"/>
                <a:sym typeface="Roboto"/>
              </a:defRPr>
            </a:lvl8pPr>
            <a:lvl9pPr lvl="8" algn="ctr">
              <a:buNone/>
              <a:defRPr b="1" sz="1300">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www.google.com/sheets/about/"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www.slidescarnival.com/" TargetMode="External"/><Relationship Id="rId4" Type="http://schemas.openxmlformats.org/officeDocument/2006/relationships/hyperlink" Target="http://startupstockphotos.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fontsquirrel.com/fonts/dosis" TargetMode="External"/><Relationship Id="rId4" Type="http://schemas.openxmlformats.org/officeDocument/2006/relationships/hyperlink" Target="https://material.google.com/resources/roboto-noto-font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hyperlink" Target="https://twitter.com/googledocs/status/73008724015664332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www.slidescarnival.com/?utm_source=template"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6" name="Google Shape;106;p13"/>
          <p:cNvSpPr txBox="1"/>
          <p:nvPr/>
        </p:nvSpPr>
        <p:spPr>
          <a:xfrm>
            <a:off x="1201325" y="2127925"/>
            <a:ext cx="1710600" cy="14661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0"/>
              </a:spcAft>
              <a:buNone/>
            </a:pPr>
            <a:r>
              <a:rPr lang="en" sz="6000">
                <a:solidFill>
                  <a:srgbClr val="FF8700"/>
                </a:solidFill>
                <a:latin typeface="Dosis"/>
                <a:ea typeface="Dosis"/>
                <a:cs typeface="Dosis"/>
                <a:sym typeface="Dosis"/>
              </a:rPr>
              <a:t>HitchHike</a:t>
            </a:r>
            <a:endParaRPr sz="6000">
              <a:solidFill>
                <a:srgbClr val="FF8700"/>
              </a:solidFill>
              <a:latin typeface="Dosis"/>
              <a:ea typeface="Dosis"/>
              <a:cs typeface="Dosis"/>
              <a:sym typeface="Dosis"/>
            </a:endParaRPr>
          </a:p>
        </p:txBody>
      </p:sp>
      <p:sp>
        <p:nvSpPr>
          <p:cNvPr id="107" name="Google Shape;107;p13"/>
          <p:cNvSpPr txBox="1"/>
          <p:nvPr/>
        </p:nvSpPr>
        <p:spPr>
          <a:xfrm>
            <a:off x="3114600" y="1029275"/>
            <a:ext cx="6029400" cy="3326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FFFFFF"/>
                </a:solidFill>
                <a:latin typeface="Dosis"/>
                <a:ea typeface="Dosis"/>
                <a:cs typeface="Dosis"/>
                <a:sym typeface="Dosis"/>
              </a:rPr>
              <a:t>Aman Prasad (Product Owner)</a:t>
            </a:r>
            <a:endParaRPr sz="3600">
              <a:solidFill>
                <a:srgbClr val="FFFFFF"/>
              </a:solidFill>
              <a:latin typeface="Dosis"/>
              <a:ea typeface="Dosis"/>
              <a:cs typeface="Dosis"/>
              <a:sym typeface="Dosis"/>
            </a:endParaRPr>
          </a:p>
          <a:p>
            <a:pPr indent="0" lvl="0" marL="0" rtl="0" algn="l">
              <a:spcBef>
                <a:spcPts val="600"/>
              </a:spcBef>
              <a:spcAft>
                <a:spcPts val="0"/>
              </a:spcAft>
              <a:buNone/>
            </a:pPr>
            <a:r>
              <a:rPr lang="en" sz="3600">
                <a:solidFill>
                  <a:srgbClr val="FFFFFF"/>
                </a:solidFill>
                <a:latin typeface="Dosis"/>
                <a:ea typeface="Dosis"/>
                <a:cs typeface="Dosis"/>
                <a:sym typeface="Dosis"/>
              </a:rPr>
              <a:t>Cody Hartsook</a:t>
            </a:r>
            <a:endParaRPr sz="3600">
              <a:solidFill>
                <a:srgbClr val="FFFFFF"/>
              </a:solidFill>
              <a:latin typeface="Dosis"/>
              <a:ea typeface="Dosis"/>
              <a:cs typeface="Dosis"/>
              <a:sym typeface="Dosis"/>
            </a:endParaRPr>
          </a:p>
          <a:p>
            <a:pPr indent="0" lvl="0" marL="0" rtl="0" algn="l">
              <a:spcBef>
                <a:spcPts val="600"/>
              </a:spcBef>
              <a:spcAft>
                <a:spcPts val="0"/>
              </a:spcAft>
              <a:buNone/>
            </a:pPr>
            <a:r>
              <a:rPr lang="en" sz="3600">
                <a:solidFill>
                  <a:srgbClr val="FFFFFF"/>
                </a:solidFill>
                <a:latin typeface="Dosis"/>
                <a:ea typeface="Dosis"/>
                <a:cs typeface="Dosis"/>
                <a:sym typeface="Dosis"/>
              </a:rPr>
              <a:t>Harshitha Arul Murugan</a:t>
            </a:r>
            <a:endParaRPr sz="3600">
              <a:solidFill>
                <a:srgbClr val="FFFFFF"/>
              </a:solidFill>
              <a:latin typeface="Dosis"/>
              <a:ea typeface="Dosis"/>
              <a:cs typeface="Dosis"/>
              <a:sym typeface="Dosis"/>
            </a:endParaRPr>
          </a:p>
          <a:p>
            <a:pPr indent="0" lvl="0" marL="0" rtl="0" algn="l">
              <a:spcBef>
                <a:spcPts val="600"/>
              </a:spcBef>
              <a:spcAft>
                <a:spcPts val="0"/>
              </a:spcAft>
              <a:buNone/>
            </a:pPr>
            <a:r>
              <a:rPr lang="en" sz="3600">
                <a:solidFill>
                  <a:srgbClr val="FFFFFF"/>
                </a:solidFill>
                <a:latin typeface="Dosis"/>
                <a:ea typeface="Dosis"/>
                <a:cs typeface="Dosis"/>
                <a:sym typeface="Dosis"/>
              </a:rPr>
              <a:t>Kailas Krivanka</a:t>
            </a:r>
            <a:endParaRPr sz="3600">
              <a:solidFill>
                <a:srgbClr val="FFFFFF"/>
              </a:solidFill>
              <a:latin typeface="Dosis"/>
              <a:ea typeface="Dosis"/>
              <a:cs typeface="Dosis"/>
              <a:sym typeface="Dosis"/>
            </a:endParaRPr>
          </a:p>
          <a:p>
            <a:pPr indent="0" lvl="0" marL="0" rtl="0" algn="l">
              <a:spcBef>
                <a:spcPts val="600"/>
              </a:spcBef>
              <a:spcAft>
                <a:spcPts val="0"/>
              </a:spcAft>
              <a:buNone/>
            </a:pPr>
            <a:r>
              <a:rPr lang="en" sz="3600">
                <a:solidFill>
                  <a:srgbClr val="FFFFFF"/>
                </a:solidFill>
                <a:latin typeface="Dosis"/>
                <a:ea typeface="Dosis"/>
                <a:cs typeface="Dosis"/>
                <a:sym typeface="Dosis"/>
              </a:rPr>
              <a:t>Surya Suresh </a:t>
            </a:r>
            <a:endParaRPr sz="3600">
              <a:solidFill>
                <a:srgbClr val="FFFFFF"/>
              </a:solidFill>
              <a:latin typeface="Dosis"/>
              <a:ea typeface="Dosis"/>
              <a:cs typeface="Dosis"/>
              <a:sym typeface="Dosis"/>
            </a:endParaRPr>
          </a:p>
        </p:txBody>
      </p:sp>
      <p:sp>
        <p:nvSpPr>
          <p:cNvPr id="108" name="Google Shape;108;p13"/>
          <p:cNvSpPr/>
          <p:nvPr/>
        </p:nvSpPr>
        <p:spPr>
          <a:xfrm>
            <a:off x="1124821" y="731711"/>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txBox="1"/>
          <p:nvPr/>
        </p:nvSpPr>
        <p:spPr>
          <a:xfrm>
            <a:off x="1325975" y="1321350"/>
            <a:ext cx="1461300" cy="654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lt1"/>
                </a:solidFill>
                <a:latin typeface="Dosis"/>
                <a:ea typeface="Dosis"/>
                <a:cs typeface="Dosis"/>
                <a:sym typeface="Dosis"/>
              </a:rPr>
              <a:t>12/2/2019</a:t>
            </a:r>
            <a:endParaRPr sz="2400"/>
          </a:p>
        </p:txBody>
      </p:sp>
      <p:pic>
        <p:nvPicPr>
          <p:cNvPr id="110" name="Google Shape;110;p13"/>
          <p:cNvPicPr preferRelativeResize="0"/>
          <p:nvPr/>
        </p:nvPicPr>
        <p:blipFill>
          <a:blip r:embed="rId3">
            <a:alphaModFix/>
          </a:blip>
          <a:stretch>
            <a:fillRect/>
          </a:stretch>
        </p:blipFill>
        <p:spPr>
          <a:xfrm>
            <a:off x="1279063" y="1915063"/>
            <a:ext cx="1555125" cy="1555125"/>
          </a:xfrm>
          <a:prstGeom prst="rect">
            <a:avLst/>
          </a:prstGeom>
          <a:noFill/>
          <a:ln>
            <a:noFill/>
          </a:ln>
        </p:spPr>
      </p:pic>
      <p:sp>
        <p:nvSpPr>
          <p:cNvPr id="111" name="Google Shape;111;p13"/>
          <p:cNvSpPr txBox="1"/>
          <p:nvPr/>
        </p:nvSpPr>
        <p:spPr>
          <a:xfrm>
            <a:off x="1201325" y="3530500"/>
            <a:ext cx="1710600" cy="570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600">
                <a:solidFill>
                  <a:srgbClr val="FF8700"/>
                </a:solidFill>
                <a:latin typeface="Dosis"/>
                <a:ea typeface="Dosis"/>
                <a:cs typeface="Dosis"/>
                <a:sym typeface="Dosis"/>
              </a:rPr>
              <a:t>Team Uplyft</a:t>
            </a:r>
            <a:endParaRPr sz="2600"/>
          </a:p>
        </p:txBody>
      </p:sp>
      <p:grpSp>
        <p:nvGrpSpPr>
          <p:cNvPr id="112" name="Google Shape;112;p13"/>
          <p:cNvGrpSpPr/>
          <p:nvPr/>
        </p:nvGrpSpPr>
        <p:grpSpPr>
          <a:xfrm>
            <a:off x="43043" y="4644772"/>
            <a:ext cx="649170" cy="498733"/>
            <a:chOff x="5268225" y="4341925"/>
            <a:chExt cx="468850" cy="387275"/>
          </a:xfrm>
        </p:grpSpPr>
        <p:sp>
          <p:nvSpPr>
            <p:cNvPr id="113" name="Google Shape;113;p13"/>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2"/>
          <p:cNvSpPr txBox="1"/>
          <p:nvPr/>
        </p:nvSpPr>
        <p:spPr>
          <a:xfrm>
            <a:off x="1482800" y="30200"/>
            <a:ext cx="65286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8700"/>
                </a:solidFill>
                <a:latin typeface="Dosis"/>
                <a:ea typeface="Dosis"/>
                <a:cs typeface="Dosis"/>
                <a:sym typeface="Dosis"/>
              </a:rPr>
              <a:t>System Overview</a:t>
            </a:r>
            <a:endParaRPr sz="7200">
              <a:solidFill>
                <a:srgbClr val="FF8700"/>
              </a:solidFill>
              <a:latin typeface="Dosis"/>
              <a:ea typeface="Dosis"/>
              <a:cs typeface="Dosis"/>
              <a:sym typeface="Dosis"/>
            </a:endParaRPr>
          </a:p>
        </p:txBody>
      </p:sp>
      <p:sp>
        <p:nvSpPr>
          <p:cNvPr id="256" name="Google Shape;256;p22"/>
          <p:cNvSpPr txBox="1"/>
          <p:nvPr/>
        </p:nvSpPr>
        <p:spPr>
          <a:xfrm>
            <a:off x="0" y="0"/>
            <a:ext cx="594900" cy="7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300">
                <a:solidFill>
                  <a:srgbClr val="FFFFFF"/>
                </a:solidFill>
                <a:latin typeface="Roboto"/>
                <a:ea typeface="Roboto"/>
                <a:cs typeface="Roboto"/>
                <a:sym typeface="Roboto"/>
              </a:rPr>
              <a:t>‹#›</a:t>
            </a:fld>
            <a:endParaRPr b="1" sz="1300">
              <a:solidFill>
                <a:srgbClr val="FFFFFF"/>
              </a:solidFill>
              <a:latin typeface="Roboto"/>
              <a:ea typeface="Roboto"/>
              <a:cs typeface="Roboto"/>
              <a:sym typeface="Roboto"/>
            </a:endParaRPr>
          </a:p>
        </p:txBody>
      </p:sp>
      <p:grpSp>
        <p:nvGrpSpPr>
          <p:cNvPr id="257" name="Google Shape;257;p22"/>
          <p:cNvGrpSpPr/>
          <p:nvPr/>
        </p:nvGrpSpPr>
        <p:grpSpPr>
          <a:xfrm>
            <a:off x="43043" y="4644772"/>
            <a:ext cx="649170" cy="498733"/>
            <a:chOff x="5268225" y="4341925"/>
            <a:chExt cx="468850" cy="387275"/>
          </a:xfrm>
        </p:grpSpPr>
        <p:sp>
          <p:nvSpPr>
            <p:cNvPr id="258" name="Google Shape;258;p22"/>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2"/>
          <p:cNvGrpSpPr/>
          <p:nvPr/>
        </p:nvGrpSpPr>
        <p:grpSpPr>
          <a:xfrm>
            <a:off x="5632317" y="1189775"/>
            <a:ext cx="3305700" cy="3483050"/>
            <a:chOff x="5632317" y="1189775"/>
            <a:chExt cx="3305700" cy="3483050"/>
          </a:xfrm>
        </p:grpSpPr>
        <p:sp>
          <p:nvSpPr>
            <p:cNvPr id="267" name="Google Shape;267;p22"/>
            <p:cNvSpPr/>
            <p:nvPr/>
          </p:nvSpPr>
          <p:spPr>
            <a:xfrm>
              <a:off x="5632317" y="1189775"/>
              <a:ext cx="3305700" cy="669000"/>
            </a:xfrm>
            <a:prstGeom prst="chevron">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Back End</a:t>
              </a:r>
              <a:endParaRPr>
                <a:solidFill>
                  <a:srgbClr val="FFFFFF"/>
                </a:solidFill>
                <a:latin typeface="Roboto"/>
                <a:ea typeface="Roboto"/>
                <a:cs typeface="Roboto"/>
                <a:sym typeface="Roboto"/>
              </a:endParaRPr>
            </a:p>
          </p:txBody>
        </p:sp>
        <p:sp>
          <p:nvSpPr>
            <p:cNvPr id="268" name="Google Shape;268;p22"/>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Dosis"/>
                  <a:ea typeface="Dosis"/>
                  <a:cs typeface="Dosis"/>
                  <a:sym typeface="Dosis"/>
                </a:rPr>
                <a:t>We are using json text files to store user input from our app. We will extrapolate from this data and update our user profiles, ridesharing posts, and sign-up confirmation.</a:t>
              </a:r>
              <a:endParaRPr>
                <a:latin typeface="Dosis"/>
                <a:ea typeface="Dosis"/>
                <a:cs typeface="Dosis"/>
                <a:sym typeface="Dosis"/>
              </a:endParaRPr>
            </a:p>
          </p:txBody>
        </p:sp>
      </p:grpSp>
      <p:grpSp>
        <p:nvGrpSpPr>
          <p:cNvPr id="269" name="Google Shape;269;p22"/>
          <p:cNvGrpSpPr/>
          <p:nvPr/>
        </p:nvGrpSpPr>
        <p:grpSpPr>
          <a:xfrm>
            <a:off x="0" y="1189989"/>
            <a:ext cx="3546900" cy="3482836"/>
            <a:chOff x="0" y="1189989"/>
            <a:chExt cx="3546900" cy="3482836"/>
          </a:xfrm>
        </p:grpSpPr>
        <p:sp>
          <p:nvSpPr>
            <p:cNvPr id="270" name="Google Shape;270;p22"/>
            <p:cNvSpPr/>
            <p:nvPr/>
          </p:nvSpPr>
          <p:spPr>
            <a:xfrm>
              <a:off x="0" y="1189989"/>
              <a:ext cx="3546900" cy="669000"/>
            </a:xfrm>
            <a:prstGeom prst="homePlate">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Front End</a:t>
              </a:r>
              <a:endParaRPr>
                <a:solidFill>
                  <a:srgbClr val="FFFFFF"/>
                </a:solidFill>
                <a:latin typeface="Roboto"/>
                <a:ea typeface="Roboto"/>
                <a:cs typeface="Roboto"/>
                <a:sym typeface="Roboto"/>
              </a:endParaRPr>
            </a:p>
          </p:txBody>
        </p:sp>
        <p:sp>
          <p:nvSpPr>
            <p:cNvPr id="271" name="Google Shape;271;p22"/>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Dosis"/>
                  <a:ea typeface="Dosis"/>
                  <a:cs typeface="Dosis"/>
                  <a:sym typeface="Dosis"/>
                </a:rPr>
                <a:t>User interacts with the app interface and provides us with data, including log-in details, contact information, rider/driver status. Users can also make requests by either posting rides as drivers or signing up for time slots as riders.</a:t>
              </a:r>
              <a:endParaRPr>
                <a:latin typeface="Dosis"/>
                <a:ea typeface="Dosis"/>
                <a:cs typeface="Dosis"/>
                <a:sym typeface="Dosis"/>
              </a:endParaRPr>
            </a:p>
          </p:txBody>
        </p:sp>
      </p:grpSp>
      <p:grpSp>
        <p:nvGrpSpPr>
          <p:cNvPr id="272" name="Google Shape;272;p22"/>
          <p:cNvGrpSpPr/>
          <p:nvPr/>
        </p:nvGrpSpPr>
        <p:grpSpPr>
          <a:xfrm>
            <a:off x="2944204" y="1189775"/>
            <a:ext cx="3305700" cy="3483050"/>
            <a:chOff x="2944204" y="1189775"/>
            <a:chExt cx="3305700" cy="3483050"/>
          </a:xfrm>
        </p:grpSpPr>
        <p:sp>
          <p:nvSpPr>
            <p:cNvPr id="273" name="Google Shape;273;p22"/>
            <p:cNvSpPr/>
            <p:nvPr/>
          </p:nvSpPr>
          <p:spPr>
            <a:xfrm>
              <a:off x="2944204" y="1189775"/>
              <a:ext cx="3305700" cy="669000"/>
            </a:xfrm>
            <a:prstGeom prst="chevron">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Roboto"/>
                  <a:ea typeface="Roboto"/>
                  <a:cs typeface="Roboto"/>
                  <a:sym typeface="Roboto"/>
                </a:rPr>
                <a:t>Server</a:t>
              </a:r>
              <a:endParaRPr>
                <a:solidFill>
                  <a:srgbClr val="FFFFFF"/>
                </a:solidFill>
                <a:latin typeface="Roboto"/>
                <a:ea typeface="Roboto"/>
                <a:cs typeface="Roboto"/>
                <a:sym typeface="Roboto"/>
              </a:endParaRPr>
            </a:p>
          </p:txBody>
        </p:sp>
        <p:sp>
          <p:nvSpPr>
            <p:cNvPr id="274" name="Google Shape;274;p22"/>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Dosis"/>
                  <a:ea typeface="Dosis"/>
                  <a:cs typeface="Dosis"/>
                  <a:sym typeface="Dosis"/>
                </a:rPr>
                <a:t>We are using an EC2 instance to handle HTTP requests. Anytime the user requests to access information, for example, available drivers, the request will be relayed through our server to the backend.</a:t>
              </a:r>
              <a:endParaRPr>
                <a:latin typeface="Dosis"/>
                <a:ea typeface="Dosis"/>
                <a:cs typeface="Dosis"/>
                <a:sym typeface="Dosi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0" name="Google Shape;280;p2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281" name="Google Shape;281;p23"/>
          <p:cNvSpPr txBox="1"/>
          <p:nvPr>
            <p:ph idx="1" type="body"/>
          </p:nvPr>
        </p:nvSpPr>
        <p:spPr>
          <a:xfrm>
            <a:off x="937350" y="1224350"/>
            <a:ext cx="2423100" cy="3549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8700"/>
                </a:solidFill>
                <a:latin typeface="Dosis"/>
                <a:ea typeface="Dosis"/>
                <a:cs typeface="Dosis"/>
                <a:sym typeface="Dosis"/>
              </a:rPr>
              <a:t>Frontend</a:t>
            </a:r>
            <a:endParaRPr b="1">
              <a:solidFill>
                <a:srgbClr val="FF8700"/>
              </a:solidFill>
              <a:latin typeface="Dosis"/>
              <a:ea typeface="Dosis"/>
              <a:cs typeface="Dosis"/>
              <a:sym typeface="Dosis"/>
            </a:endParaRPr>
          </a:p>
          <a:p>
            <a:pPr indent="-381000" lvl="0" marL="457200" rtl="0" algn="l">
              <a:lnSpc>
                <a:spcPct val="150000"/>
              </a:lnSpc>
              <a:spcBef>
                <a:spcPts val="600"/>
              </a:spcBef>
              <a:spcAft>
                <a:spcPts val="0"/>
              </a:spcAft>
              <a:buSzPts val="2400"/>
              <a:buFont typeface="Dosis"/>
              <a:buChar char="▸"/>
            </a:pPr>
            <a:r>
              <a:rPr lang="en" sz="2400">
                <a:latin typeface="Dosis"/>
                <a:ea typeface="Dosis"/>
                <a:cs typeface="Dosis"/>
                <a:sym typeface="Dosis"/>
              </a:rPr>
              <a:t>React Native</a:t>
            </a:r>
            <a:endParaRPr sz="2400">
              <a:latin typeface="Dosis"/>
              <a:ea typeface="Dosis"/>
              <a:cs typeface="Dosis"/>
              <a:sym typeface="Dosis"/>
            </a:endParaRPr>
          </a:p>
        </p:txBody>
      </p:sp>
      <p:sp>
        <p:nvSpPr>
          <p:cNvPr id="282" name="Google Shape;282;p23"/>
          <p:cNvSpPr txBox="1"/>
          <p:nvPr>
            <p:ph idx="4294967295" type="body"/>
          </p:nvPr>
        </p:nvSpPr>
        <p:spPr>
          <a:xfrm>
            <a:off x="3360439" y="1224350"/>
            <a:ext cx="2423100" cy="35490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lang="en">
                <a:solidFill>
                  <a:srgbClr val="FF8700"/>
                </a:solidFill>
                <a:latin typeface="Dosis"/>
                <a:ea typeface="Dosis"/>
                <a:cs typeface="Dosis"/>
                <a:sym typeface="Dosis"/>
              </a:rPr>
              <a:t>Backend</a:t>
            </a:r>
            <a:endParaRPr sz="2400">
              <a:latin typeface="Dosis"/>
              <a:ea typeface="Dosis"/>
              <a:cs typeface="Dosis"/>
              <a:sym typeface="Dosis"/>
            </a:endParaRPr>
          </a:p>
          <a:p>
            <a:pPr indent="-381000" lvl="0" marL="457200" marR="0" rtl="0" algn="l">
              <a:lnSpc>
                <a:spcPct val="150000"/>
              </a:lnSpc>
              <a:spcBef>
                <a:spcPts val="600"/>
              </a:spcBef>
              <a:spcAft>
                <a:spcPts val="0"/>
              </a:spcAft>
              <a:buSzPts val="2400"/>
              <a:buFont typeface="Dosis"/>
              <a:buChar char="▸"/>
            </a:pPr>
            <a:r>
              <a:rPr lang="en" sz="2400">
                <a:latin typeface="Dosis"/>
                <a:ea typeface="Dosis"/>
                <a:cs typeface="Dosis"/>
                <a:sym typeface="Dosis"/>
              </a:rPr>
              <a:t>Node.js</a:t>
            </a:r>
            <a:endParaRPr sz="2400">
              <a:latin typeface="Dosis"/>
              <a:ea typeface="Dosis"/>
              <a:cs typeface="Dosis"/>
              <a:sym typeface="Dosis"/>
            </a:endParaRPr>
          </a:p>
          <a:p>
            <a:pPr indent="0" lvl="0" marL="0" marR="0" rtl="0" algn="l">
              <a:lnSpc>
                <a:spcPct val="150000"/>
              </a:lnSpc>
              <a:spcBef>
                <a:spcPts val="600"/>
              </a:spcBef>
              <a:spcAft>
                <a:spcPts val="0"/>
              </a:spcAft>
              <a:buNone/>
            </a:pPr>
            <a:r>
              <a:rPr lang="en" sz="2400">
                <a:latin typeface="Dosis"/>
                <a:ea typeface="Dosis"/>
                <a:cs typeface="Dosis"/>
                <a:sym typeface="Dosis"/>
              </a:rPr>
              <a:t>(custom database)</a:t>
            </a:r>
            <a:endParaRPr sz="2400">
              <a:latin typeface="Dosis"/>
              <a:ea typeface="Dosis"/>
              <a:cs typeface="Dosis"/>
              <a:sym typeface="Dosis"/>
            </a:endParaRPr>
          </a:p>
          <a:p>
            <a:pPr indent="-381000" lvl="0" marL="457200" marR="0" rtl="0" algn="l">
              <a:lnSpc>
                <a:spcPct val="150000"/>
              </a:lnSpc>
              <a:spcBef>
                <a:spcPts val="600"/>
              </a:spcBef>
              <a:spcAft>
                <a:spcPts val="0"/>
              </a:spcAft>
              <a:buSzPts val="2400"/>
              <a:buFont typeface="Dosis"/>
              <a:buChar char="▸"/>
            </a:pPr>
            <a:r>
              <a:rPr lang="en" sz="2400">
                <a:latin typeface="Dosis"/>
                <a:ea typeface="Dosis"/>
                <a:cs typeface="Dosis"/>
                <a:sym typeface="Dosis"/>
              </a:rPr>
              <a:t>Express.js</a:t>
            </a:r>
            <a:endParaRPr sz="2400">
              <a:latin typeface="Dosis"/>
              <a:ea typeface="Dosis"/>
              <a:cs typeface="Dosis"/>
              <a:sym typeface="Dosis"/>
            </a:endParaRPr>
          </a:p>
          <a:p>
            <a:pPr indent="-381000" lvl="0" marL="457200" marR="0" rtl="0" algn="l">
              <a:lnSpc>
                <a:spcPct val="150000"/>
              </a:lnSpc>
              <a:spcBef>
                <a:spcPts val="0"/>
              </a:spcBef>
              <a:spcAft>
                <a:spcPts val="0"/>
              </a:spcAft>
              <a:buSzPts val="2400"/>
              <a:buFont typeface="Dosis"/>
              <a:buChar char="▸"/>
            </a:pPr>
            <a:r>
              <a:rPr lang="en" sz="2400">
                <a:latin typeface="Dosis"/>
                <a:ea typeface="Dosis"/>
                <a:cs typeface="Dosis"/>
                <a:sym typeface="Dosis"/>
              </a:rPr>
              <a:t>SendGrid</a:t>
            </a:r>
            <a:endParaRPr sz="2400">
              <a:latin typeface="Dosis"/>
              <a:ea typeface="Dosis"/>
              <a:cs typeface="Dosis"/>
              <a:sym typeface="Dosis"/>
            </a:endParaRPr>
          </a:p>
          <a:p>
            <a:pPr indent="-381000" lvl="0" marL="457200" marR="0" rtl="0" algn="l">
              <a:lnSpc>
                <a:spcPct val="150000"/>
              </a:lnSpc>
              <a:spcBef>
                <a:spcPts val="0"/>
              </a:spcBef>
              <a:spcAft>
                <a:spcPts val="0"/>
              </a:spcAft>
              <a:buSzPts val="2400"/>
              <a:buFont typeface="Dosis"/>
              <a:buChar char="▸"/>
            </a:pPr>
            <a:r>
              <a:rPr lang="en" sz="2400">
                <a:latin typeface="Dosis"/>
                <a:ea typeface="Dosis"/>
                <a:cs typeface="Dosis"/>
                <a:sym typeface="Dosis"/>
              </a:rPr>
              <a:t>HTML</a:t>
            </a:r>
            <a:endParaRPr sz="2400">
              <a:latin typeface="Dosis"/>
              <a:ea typeface="Dosis"/>
              <a:cs typeface="Dosis"/>
              <a:sym typeface="Dosis"/>
            </a:endParaRPr>
          </a:p>
        </p:txBody>
      </p:sp>
      <p:sp>
        <p:nvSpPr>
          <p:cNvPr id="283" name="Google Shape;283;p23"/>
          <p:cNvSpPr txBox="1"/>
          <p:nvPr>
            <p:ph idx="4294967295" type="body"/>
          </p:nvPr>
        </p:nvSpPr>
        <p:spPr>
          <a:xfrm>
            <a:off x="6199478" y="1224350"/>
            <a:ext cx="2423100" cy="3549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8700"/>
                </a:solidFill>
                <a:latin typeface="Dosis"/>
                <a:ea typeface="Dosis"/>
                <a:cs typeface="Dosis"/>
                <a:sym typeface="Dosis"/>
              </a:rPr>
              <a:t>Testing</a:t>
            </a:r>
            <a:endParaRPr b="1">
              <a:solidFill>
                <a:srgbClr val="FF8700"/>
              </a:solidFill>
              <a:latin typeface="Dosis"/>
              <a:ea typeface="Dosis"/>
              <a:cs typeface="Dosis"/>
              <a:sym typeface="Dosis"/>
            </a:endParaRPr>
          </a:p>
          <a:p>
            <a:pPr indent="-381000" lvl="0" marL="457200" marR="0" rtl="0" algn="l">
              <a:lnSpc>
                <a:spcPct val="150000"/>
              </a:lnSpc>
              <a:spcBef>
                <a:spcPts val="600"/>
              </a:spcBef>
              <a:spcAft>
                <a:spcPts val="0"/>
              </a:spcAft>
              <a:buSzPts val="2400"/>
              <a:buFont typeface="Dosis"/>
              <a:buChar char="▸"/>
            </a:pPr>
            <a:r>
              <a:rPr lang="en" sz="2400">
                <a:latin typeface="Dosis"/>
                <a:ea typeface="Dosis"/>
                <a:cs typeface="Dosis"/>
                <a:sym typeface="Dosis"/>
              </a:rPr>
              <a:t>Jest</a:t>
            </a:r>
            <a:endParaRPr sz="2400">
              <a:latin typeface="Dosis"/>
              <a:ea typeface="Dosis"/>
              <a:cs typeface="Dosis"/>
              <a:sym typeface="Dosis"/>
            </a:endParaRPr>
          </a:p>
          <a:p>
            <a:pPr indent="-381000" lvl="0" marL="457200" marR="0" rtl="0" algn="l">
              <a:lnSpc>
                <a:spcPct val="150000"/>
              </a:lnSpc>
              <a:spcBef>
                <a:spcPts val="0"/>
              </a:spcBef>
              <a:spcAft>
                <a:spcPts val="0"/>
              </a:spcAft>
              <a:buSzPts val="2400"/>
              <a:buFont typeface="Dosis"/>
              <a:buChar char="▸"/>
            </a:pPr>
            <a:r>
              <a:rPr lang="en" sz="2400">
                <a:latin typeface="Dosis"/>
                <a:ea typeface="Dosis"/>
                <a:cs typeface="Dosis"/>
                <a:sym typeface="Dosis"/>
              </a:rPr>
              <a:t>Jenkins CI Pipeline</a:t>
            </a:r>
            <a:endParaRPr sz="2400">
              <a:latin typeface="Dosis"/>
              <a:ea typeface="Dosis"/>
              <a:cs typeface="Dosis"/>
              <a:sym typeface="Dosis"/>
            </a:endParaRPr>
          </a:p>
          <a:p>
            <a:pPr indent="-381000" lvl="0" marL="457200" marR="0" rtl="0" algn="l">
              <a:lnSpc>
                <a:spcPct val="150000"/>
              </a:lnSpc>
              <a:spcBef>
                <a:spcPts val="0"/>
              </a:spcBef>
              <a:spcAft>
                <a:spcPts val="0"/>
              </a:spcAft>
              <a:buSzPts val="2400"/>
              <a:buFont typeface="Dosis"/>
              <a:buChar char="▸"/>
            </a:pPr>
            <a:r>
              <a:rPr lang="en" sz="2400">
                <a:latin typeface="Dosis"/>
                <a:ea typeface="Dosis"/>
                <a:cs typeface="Dosis"/>
                <a:sym typeface="Dosis"/>
              </a:rPr>
              <a:t>Expo</a:t>
            </a:r>
            <a:endParaRPr sz="2400">
              <a:latin typeface="Dosis"/>
              <a:ea typeface="Dosis"/>
              <a:cs typeface="Dosis"/>
              <a:sym typeface="Dosis"/>
            </a:endParaRPr>
          </a:p>
          <a:p>
            <a:pPr indent="-381000" lvl="0" marL="457200" marR="0" rtl="0" algn="l">
              <a:lnSpc>
                <a:spcPct val="150000"/>
              </a:lnSpc>
              <a:spcBef>
                <a:spcPts val="0"/>
              </a:spcBef>
              <a:spcAft>
                <a:spcPts val="0"/>
              </a:spcAft>
              <a:buSzPts val="2400"/>
              <a:buFont typeface="Dosis"/>
              <a:buChar char="▸"/>
            </a:pPr>
            <a:r>
              <a:rPr lang="en" sz="2400">
                <a:latin typeface="Dosis"/>
                <a:ea typeface="Dosis"/>
                <a:cs typeface="Dosis"/>
                <a:sym typeface="Dosis"/>
              </a:rPr>
              <a:t>Postman</a:t>
            </a:r>
            <a:endParaRPr sz="2400">
              <a:latin typeface="Dosis"/>
              <a:ea typeface="Dosis"/>
              <a:cs typeface="Dosis"/>
              <a:sym typeface="Dosis"/>
            </a:endParaRPr>
          </a:p>
          <a:p>
            <a:pPr indent="0" lvl="0" marL="0" rtl="0" algn="l">
              <a:spcBef>
                <a:spcPts val="600"/>
              </a:spcBef>
              <a:spcAft>
                <a:spcPts val="0"/>
              </a:spcAft>
              <a:buNone/>
            </a:pPr>
            <a:r>
              <a:rPr lang="en">
                <a:latin typeface="Dosis"/>
                <a:ea typeface="Dosis"/>
                <a:cs typeface="Dosis"/>
                <a:sym typeface="Dosis"/>
              </a:rPr>
              <a:t> </a:t>
            </a:r>
            <a:endParaRPr>
              <a:latin typeface="Dosis"/>
              <a:ea typeface="Dosis"/>
              <a:cs typeface="Dosis"/>
              <a:sym typeface="Dosis"/>
            </a:endParaRPr>
          </a:p>
          <a:p>
            <a:pPr indent="0" lvl="0" marL="0" rtl="0" algn="l">
              <a:spcBef>
                <a:spcPts val="600"/>
              </a:spcBef>
              <a:spcAft>
                <a:spcPts val="0"/>
              </a:spcAft>
              <a:buNone/>
            </a:pPr>
            <a:r>
              <a:t/>
            </a:r>
            <a:endParaRPr>
              <a:latin typeface="Dosis"/>
              <a:ea typeface="Dosis"/>
              <a:cs typeface="Dosis"/>
              <a:sym typeface="Dosis"/>
            </a:endParaRPr>
          </a:p>
        </p:txBody>
      </p:sp>
      <p:pic>
        <p:nvPicPr>
          <p:cNvPr id="284" name="Google Shape;284;p23"/>
          <p:cNvPicPr preferRelativeResize="0"/>
          <p:nvPr/>
        </p:nvPicPr>
        <p:blipFill rotWithShape="1">
          <a:blip r:embed="rId3">
            <a:alphaModFix/>
          </a:blip>
          <a:srcRect b="0" l="10606" r="9039" t="2780"/>
          <a:stretch/>
        </p:blipFill>
        <p:spPr>
          <a:xfrm>
            <a:off x="1022025" y="4599150"/>
            <a:ext cx="4761524" cy="309775"/>
          </a:xfrm>
          <a:prstGeom prst="rect">
            <a:avLst/>
          </a:prstGeom>
          <a:noFill/>
          <a:ln>
            <a:noFill/>
          </a:ln>
        </p:spPr>
      </p:pic>
      <p:grpSp>
        <p:nvGrpSpPr>
          <p:cNvPr id="285" name="Google Shape;285;p23"/>
          <p:cNvGrpSpPr/>
          <p:nvPr/>
        </p:nvGrpSpPr>
        <p:grpSpPr>
          <a:xfrm>
            <a:off x="43043" y="4644772"/>
            <a:ext cx="649170" cy="498733"/>
            <a:chOff x="5268225" y="4341925"/>
            <a:chExt cx="468850" cy="387275"/>
          </a:xfrm>
        </p:grpSpPr>
        <p:sp>
          <p:nvSpPr>
            <p:cNvPr id="286" name="Google Shape;286;p23"/>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99" name="Google Shape;299;p2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Management Techniques Used</a:t>
            </a:r>
            <a:endParaRPr/>
          </a:p>
        </p:txBody>
      </p:sp>
      <p:sp>
        <p:nvSpPr>
          <p:cNvPr id="300" name="Google Shape;300;p24"/>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indent="-381000" lvl="0" marL="457200" rtl="0" algn="l">
              <a:lnSpc>
                <a:spcPct val="150000"/>
              </a:lnSpc>
              <a:spcBef>
                <a:spcPts val="0"/>
              </a:spcBef>
              <a:spcAft>
                <a:spcPts val="0"/>
              </a:spcAft>
              <a:buSzPts val="2400"/>
              <a:buFont typeface="Dosis"/>
              <a:buChar char="▸"/>
            </a:pPr>
            <a:r>
              <a:rPr lang="en" sz="2400">
                <a:latin typeface="Dosis"/>
                <a:ea typeface="Dosis"/>
                <a:cs typeface="Dosis"/>
                <a:sym typeface="Dosis"/>
              </a:rPr>
              <a:t>Burnup charts</a:t>
            </a:r>
            <a:endParaRPr sz="2400">
              <a:latin typeface="Dosis"/>
              <a:ea typeface="Dosis"/>
              <a:cs typeface="Dosis"/>
              <a:sym typeface="Dosis"/>
            </a:endParaRPr>
          </a:p>
          <a:p>
            <a:pPr indent="-381000" lvl="0" marL="457200" rtl="0" algn="l">
              <a:lnSpc>
                <a:spcPct val="150000"/>
              </a:lnSpc>
              <a:spcBef>
                <a:spcPts val="0"/>
              </a:spcBef>
              <a:spcAft>
                <a:spcPts val="0"/>
              </a:spcAft>
              <a:buSzPts val="2400"/>
              <a:buFont typeface="Dosis"/>
              <a:buChar char="▸"/>
            </a:pPr>
            <a:r>
              <a:rPr lang="en" sz="2400">
                <a:latin typeface="Dosis"/>
                <a:ea typeface="Dosis"/>
                <a:cs typeface="Dosis"/>
                <a:sym typeface="Dosis"/>
              </a:rPr>
              <a:t>Version control</a:t>
            </a:r>
            <a:endParaRPr sz="2400">
              <a:latin typeface="Dosis"/>
              <a:ea typeface="Dosis"/>
              <a:cs typeface="Dosis"/>
              <a:sym typeface="Dosis"/>
            </a:endParaRPr>
          </a:p>
          <a:p>
            <a:pPr indent="-381000" lvl="0" marL="457200" rtl="0" algn="l">
              <a:lnSpc>
                <a:spcPct val="150000"/>
              </a:lnSpc>
              <a:spcBef>
                <a:spcPts val="0"/>
              </a:spcBef>
              <a:spcAft>
                <a:spcPts val="0"/>
              </a:spcAft>
              <a:buSzPts val="2400"/>
              <a:buFont typeface="Dosis"/>
              <a:buChar char="▸"/>
            </a:pPr>
            <a:r>
              <a:rPr lang="en" sz="2400">
                <a:latin typeface="Dosis"/>
                <a:ea typeface="Dosis"/>
                <a:cs typeface="Dosis"/>
                <a:sym typeface="Dosis"/>
              </a:rPr>
              <a:t>Definition of “done”, Style guide</a:t>
            </a:r>
            <a:endParaRPr sz="2400">
              <a:latin typeface="Dosis"/>
              <a:ea typeface="Dosis"/>
              <a:cs typeface="Dosis"/>
              <a:sym typeface="Dosis"/>
            </a:endParaRPr>
          </a:p>
          <a:p>
            <a:pPr indent="-381000" lvl="0" marL="457200" rtl="0" algn="l">
              <a:lnSpc>
                <a:spcPct val="150000"/>
              </a:lnSpc>
              <a:spcBef>
                <a:spcPts val="0"/>
              </a:spcBef>
              <a:spcAft>
                <a:spcPts val="0"/>
              </a:spcAft>
              <a:buSzPts val="2400"/>
              <a:buFont typeface="Dosis"/>
              <a:buChar char="▸"/>
            </a:pPr>
            <a:r>
              <a:rPr lang="en" sz="2400">
                <a:latin typeface="Dosis"/>
                <a:ea typeface="Dosis"/>
                <a:cs typeface="Dosis"/>
                <a:sym typeface="Dosis"/>
              </a:rPr>
              <a:t>Agile</a:t>
            </a:r>
            <a:endParaRPr sz="2400">
              <a:latin typeface="Dosis"/>
              <a:ea typeface="Dosis"/>
              <a:cs typeface="Dosis"/>
              <a:sym typeface="Dosis"/>
            </a:endParaRPr>
          </a:p>
          <a:p>
            <a:pPr indent="-381000" lvl="0" marL="457200" rtl="0" algn="l">
              <a:lnSpc>
                <a:spcPct val="150000"/>
              </a:lnSpc>
              <a:spcBef>
                <a:spcPts val="0"/>
              </a:spcBef>
              <a:spcAft>
                <a:spcPts val="0"/>
              </a:spcAft>
              <a:buSzPts val="2400"/>
              <a:buFont typeface="Dosis"/>
              <a:buChar char="▸"/>
            </a:pPr>
            <a:r>
              <a:rPr lang="en" sz="2400">
                <a:latin typeface="Dosis"/>
                <a:ea typeface="Dosis"/>
                <a:cs typeface="Dosis"/>
                <a:sym typeface="Dosis"/>
              </a:rPr>
              <a:t>Kanban board</a:t>
            </a:r>
            <a:endParaRPr sz="2400">
              <a:latin typeface="Dosis"/>
              <a:ea typeface="Dosis"/>
              <a:cs typeface="Dosis"/>
              <a:sym typeface="Dosis"/>
            </a:endParaRPr>
          </a:p>
        </p:txBody>
      </p:sp>
      <p:grpSp>
        <p:nvGrpSpPr>
          <p:cNvPr id="301" name="Google Shape;301;p24"/>
          <p:cNvGrpSpPr/>
          <p:nvPr/>
        </p:nvGrpSpPr>
        <p:grpSpPr>
          <a:xfrm>
            <a:off x="43043" y="4644772"/>
            <a:ext cx="649170" cy="498733"/>
            <a:chOff x="5268225" y="4341925"/>
            <a:chExt cx="468850" cy="387275"/>
          </a:xfrm>
        </p:grpSpPr>
        <p:sp>
          <p:nvSpPr>
            <p:cNvPr id="302" name="Google Shape;302;p24"/>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15" name="Google Shape;315;p25"/>
          <p:cNvGrpSpPr/>
          <p:nvPr/>
        </p:nvGrpSpPr>
        <p:grpSpPr>
          <a:xfrm>
            <a:off x="43043" y="4644772"/>
            <a:ext cx="649170" cy="498733"/>
            <a:chOff x="5268225" y="4341925"/>
            <a:chExt cx="468850" cy="387275"/>
          </a:xfrm>
        </p:grpSpPr>
        <p:sp>
          <p:nvSpPr>
            <p:cNvPr id="316" name="Google Shape;316;p25"/>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5"/>
          <p:cNvSpPr txBox="1"/>
          <p:nvPr/>
        </p:nvSpPr>
        <p:spPr>
          <a:xfrm>
            <a:off x="2263500" y="187150"/>
            <a:ext cx="887400" cy="49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8700"/>
                </a:solidFill>
                <a:latin typeface="Dosis"/>
                <a:ea typeface="Dosis"/>
                <a:cs typeface="Dosis"/>
                <a:sym typeface="Dosis"/>
              </a:rPr>
              <a:t>Likes</a:t>
            </a:r>
            <a:endParaRPr sz="2400">
              <a:solidFill>
                <a:srgbClr val="FF8700"/>
              </a:solidFill>
              <a:latin typeface="Dosis"/>
              <a:ea typeface="Dosis"/>
              <a:cs typeface="Dosis"/>
              <a:sym typeface="Dosis"/>
            </a:endParaRPr>
          </a:p>
        </p:txBody>
      </p:sp>
      <p:sp>
        <p:nvSpPr>
          <p:cNvPr id="325" name="Google Shape;325;p25"/>
          <p:cNvSpPr txBox="1"/>
          <p:nvPr/>
        </p:nvSpPr>
        <p:spPr>
          <a:xfrm>
            <a:off x="1132663" y="868725"/>
            <a:ext cx="3638700" cy="418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800">
                <a:solidFill>
                  <a:srgbClr val="222222"/>
                </a:solidFill>
                <a:latin typeface="Dosis"/>
                <a:ea typeface="Dosis"/>
                <a:cs typeface="Dosis"/>
                <a:sym typeface="Dosis"/>
              </a:rPr>
              <a:t>Working in a collaborative environment when usually collaboration = cheating</a:t>
            </a:r>
            <a:endParaRPr sz="18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1800">
                <a:solidFill>
                  <a:srgbClr val="222222"/>
                </a:solidFill>
                <a:latin typeface="Dosis"/>
                <a:ea typeface="Dosis"/>
                <a:cs typeface="Dosis"/>
                <a:sym typeface="Dosis"/>
              </a:rPr>
              <a:t>Good industry experience in an academic setting</a:t>
            </a:r>
            <a:endParaRPr sz="18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1800">
                <a:solidFill>
                  <a:srgbClr val="222222"/>
                </a:solidFill>
                <a:latin typeface="Dosis"/>
                <a:ea typeface="Dosis"/>
                <a:cs typeface="Dosis"/>
                <a:sym typeface="Dosis"/>
              </a:rPr>
              <a:t>Most disciplined project we have worked on</a:t>
            </a:r>
            <a:endParaRPr sz="1800">
              <a:solidFill>
                <a:srgbClr val="222222"/>
              </a:solidFill>
              <a:latin typeface="Dosis"/>
              <a:ea typeface="Dosis"/>
              <a:cs typeface="Dosis"/>
              <a:sym typeface="Dosis"/>
            </a:endParaRPr>
          </a:p>
        </p:txBody>
      </p:sp>
      <p:sp>
        <p:nvSpPr>
          <p:cNvPr id="326" name="Google Shape;326;p25"/>
          <p:cNvSpPr txBox="1"/>
          <p:nvPr/>
        </p:nvSpPr>
        <p:spPr>
          <a:xfrm>
            <a:off x="5145075" y="868725"/>
            <a:ext cx="3847800" cy="4189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Time crunch for completing the project</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React Native development issues</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Lack of prior knowledge for the technologies that we used</a:t>
            </a:r>
            <a:endParaRPr sz="1800">
              <a:solidFill>
                <a:srgbClr val="222222"/>
              </a:solidFill>
              <a:latin typeface="Dosis"/>
              <a:ea typeface="Dosis"/>
              <a:cs typeface="Dosis"/>
              <a:sym typeface="Dosis"/>
            </a:endParaRPr>
          </a:p>
          <a:p>
            <a:pPr indent="0" lvl="0" marL="457200" marR="0" rtl="0" algn="l">
              <a:lnSpc>
                <a:spcPct val="150000"/>
              </a:lnSpc>
              <a:spcBef>
                <a:spcPts val="600"/>
              </a:spcBef>
              <a:spcAft>
                <a:spcPts val="0"/>
              </a:spcAft>
              <a:buNone/>
            </a:pPr>
            <a:r>
              <a:t/>
            </a:r>
            <a:endParaRPr sz="1800">
              <a:solidFill>
                <a:srgbClr val="222222"/>
              </a:solidFill>
              <a:latin typeface="Dosis"/>
              <a:ea typeface="Dosis"/>
              <a:cs typeface="Dosis"/>
              <a:sym typeface="Dosis"/>
            </a:endParaRPr>
          </a:p>
        </p:txBody>
      </p:sp>
      <p:sp>
        <p:nvSpPr>
          <p:cNvPr id="327" name="Google Shape;327;p25"/>
          <p:cNvSpPr txBox="1"/>
          <p:nvPr/>
        </p:nvSpPr>
        <p:spPr>
          <a:xfrm>
            <a:off x="5918775" y="187150"/>
            <a:ext cx="11451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8700"/>
                </a:solidFill>
                <a:latin typeface="Dosis"/>
                <a:ea typeface="Dosis"/>
                <a:cs typeface="Dosis"/>
                <a:sym typeface="Dosis"/>
              </a:rPr>
              <a:t>Dislikes</a:t>
            </a:r>
            <a:endParaRPr/>
          </a:p>
        </p:txBody>
      </p:sp>
      <p:grpSp>
        <p:nvGrpSpPr>
          <p:cNvPr id="328" name="Google Shape;328;p25"/>
          <p:cNvGrpSpPr/>
          <p:nvPr/>
        </p:nvGrpSpPr>
        <p:grpSpPr>
          <a:xfrm>
            <a:off x="758946" y="982852"/>
            <a:ext cx="345971" cy="325505"/>
            <a:chOff x="5972700" y="2330200"/>
            <a:chExt cx="411625" cy="387275"/>
          </a:xfrm>
        </p:grpSpPr>
        <p:sp>
          <p:nvSpPr>
            <p:cNvPr id="329" name="Google Shape;329;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5"/>
          <p:cNvGrpSpPr/>
          <p:nvPr/>
        </p:nvGrpSpPr>
        <p:grpSpPr>
          <a:xfrm rot="10800000">
            <a:off x="4799113" y="1059050"/>
            <a:ext cx="345971" cy="325505"/>
            <a:chOff x="5972700" y="2330200"/>
            <a:chExt cx="411625" cy="387275"/>
          </a:xfrm>
        </p:grpSpPr>
        <p:sp>
          <p:nvSpPr>
            <p:cNvPr id="332" name="Google Shape;332;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5"/>
          <p:cNvGrpSpPr/>
          <p:nvPr/>
        </p:nvGrpSpPr>
        <p:grpSpPr>
          <a:xfrm rot="10800000">
            <a:off x="4799113" y="1522500"/>
            <a:ext cx="345971" cy="325505"/>
            <a:chOff x="5972700" y="2330200"/>
            <a:chExt cx="411625" cy="387275"/>
          </a:xfrm>
        </p:grpSpPr>
        <p:sp>
          <p:nvSpPr>
            <p:cNvPr id="335" name="Google Shape;335;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5"/>
          <p:cNvGrpSpPr/>
          <p:nvPr/>
        </p:nvGrpSpPr>
        <p:grpSpPr>
          <a:xfrm rot="10800000">
            <a:off x="4799113" y="1985950"/>
            <a:ext cx="345971" cy="325505"/>
            <a:chOff x="5972700" y="2330200"/>
            <a:chExt cx="411625" cy="387275"/>
          </a:xfrm>
        </p:grpSpPr>
        <p:sp>
          <p:nvSpPr>
            <p:cNvPr id="338" name="Google Shape;338;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5"/>
          <p:cNvGrpSpPr/>
          <p:nvPr/>
        </p:nvGrpSpPr>
        <p:grpSpPr>
          <a:xfrm>
            <a:off x="758946" y="1848002"/>
            <a:ext cx="345971" cy="325505"/>
            <a:chOff x="5972700" y="2330200"/>
            <a:chExt cx="411625" cy="387275"/>
          </a:xfrm>
        </p:grpSpPr>
        <p:sp>
          <p:nvSpPr>
            <p:cNvPr id="341" name="Google Shape;341;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5"/>
          <p:cNvGrpSpPr/>
          <p:nvPr/>
        </p:nvGrpSpPr>
        <p:grpSpPr>
          <a:xfrm>
            <a:off x="786696" y="2800727"/>
            <a:ext cx="345971" cy="325505"/>
            <a:chOff x="5972700" y="2330200"/>
            <a:chExt cx="411625" cy="387275"/>
          </a:xfrm>
        </p:grpSpPr>
        <p:sp>
          <p:nvSpPr>
            <p:cNvPr id="344" name="Google Shape;344;p25"/>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1" name="Google Shape;351;p2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352" name="Google Shape;352;p26"/>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457200" rtl="0" algn="l">
              <a:lnSpc>
                <a:spcPct val="150000"/>
              </a:lnSpc>
              <a:spcBef>
                <a:spcPts val="600"/>
              </a:spcBef>
              <a:spcAft>
                <a:spcPts val="0"/>
              </a:spcAft>
              <a:buNone/>
            </a:pPr>
            <a:r>
              <a:rPr lang="en" sz="1800">
                <a:latin typeface="Dosis"/>
                <a:ea typeface="Dosis"/>
                <a:cs typeface="Dosis"/>
                <a:sym typeface="Dosis"/>
              </a:rPr>
              <a:t>We all should have installed the technologies we needed instead of finding a work around.</a:t>
            </a:r>
            <a:endParaRPr sz="1800">
              <a:latin typeface="Dosis"/>
              <a:ea typeface="Dosis"/>
              <a:cs typeface="Dosis"/>
              <a:sym typeface="Dosis"/>
            </a:endParaRPr>
          </a:p>
          <a:p>
            <a:pPr indent="0" lvl="0" marL="457200" rtl="0" algn="l">
              <a:lnSpc>
                <a:spcPct val="150000"/>
              </a:lnSpc>
              <a:spcBef>
                <a:spcPts val="600"/>
              </a:spcBef>
              <a:spcAft>
                <a:spcPts val="0"/>
              </a:spcAft>
              <a:buNone/>
            </a:pPr>
            <a:r>
              <a:rPr lang="en" sz="1800">
                <a:latin typeface="Dosis"/>
                <a:ea typeface="Dosis"/>
                <a:cs typeface="Dosis"/>
                <a:sym typeface="Dosis"/>
              </a:rPr>
              <a:t>Communicate with your team more </a:t>
            </a:r>
            <a:r>
              <a:rPr lang="en" sz="1800">
                <a:latin typeface="Dosis"/>
                <a:ea typeface="Dosis"/>
                <a:cs typeface="Dosis"/>
                <a:sym typeface="Dosis"/>
              </a:rPr>
              <a:t>efficiently</a:t>
            </a:r>
            <a:r>
              <a:rPr lang="en" sz="1800">
                <a:latin typeface="Dosis"/>
                <a:ea typeface="Dosis"/>
                <a:cs typeface="Dosis"/>
                <a:sym typeface="Dosis"/>
              </a:rPr>
              <a:t>, integration will be easier</a:t>
            </a:r>
            <a:endParaRPr sz="1800">
              <a:latin typeface="Dosis"/>
              <a:ea typeface="Dosis"/>
              <a:cs typeface="Dosis"/>
              <a:sym typeface="Dosis"/>
            </a:endParaRPr>
          </a:p>
          <a:p>
            <a:pPr indent="0" lvl="0" marL="457200" rtl="0" algn="l">
              <a:lnSpc>
                <a:spcPct val="150000"/>
              </a:lnSpc>
              <a:spcBef>
                <a:spcPts val="600"/>
              </a:spcBef>
              <a:spcAft>
                <a:spcPts val="0"/>
              </a:spcAft>
              <a:buNone/>
            </a:pPr>
            <a:r>
              <a:rPr lang="en" sz="1800">
                <a:latin typeface="Dosis"/>
                <a:ea typeface="Dosis"/>
                <a:cs typeface="Dosis"/>
                <a:sym typeface="Dosis"/>
              </a:rPr>
              <a:t>Frontend tasks take a lot longer than expected </a:t>
            </a:r>
            <a:endParaRPr sz="1800">
              <a:latin typeface="Dosis"/>
              <a:ea typeface="Dosis"/>
              <a:cs typeface="Dosis"/>
              <a:sym typeface="Dosis"/>
            </a:endParaRPr>
          </a:p>
          <a:p>
            <a:pPr indent="0" lvl="0" marL="457200" rtl="0" algn="l">
              <a:lnSpc>
                <a:spcPct val="150000"/>
              </a:lnSpc>
              <a:spcBef>
                <a:spcPts val="600"/>
              </a:spcBef>
              <a:spcAft>
                <a:spcPts val="0"/>
              </a:spcAft>
              <a:buNone/>
            </a:pPr>
            <a:r>
              <a:rPr lang="en" sz="1800">
                <a:latin typeface="Dosis"/>
                <a:ea typeface="Dosis"/>
                <a:cs typeface="Dosis"/>
                <a:sym typeface="Dosis"/>
              </a:rPr>
              <a:t>Different screen sizes really affect the styling</a:t>
            </a:r>
            <a:endParaRPr sz="1800">
              <a:latin typeface="Dosis"/>
              <a:ea typeface="Dosis"/>
              <a:cs typeface="Dosis"/>
              <a:sym typeface="Dosis"/>
            </a:endParaRPr>
          </a:p>
          <a:p>
            <a:pPr indent="0" lvl="0" marL="457200" rtl="0" algn="l">
              <a:lnSpc>
                <a:spcPct val="150000"/>
              </a:lnSpc>
              <a:spcBef>
                <a:spcPts val="600"/>
              </a:spcBef>
              <a:spcAft>
                <a:spcPts val="0"/>
              </a:spcAft>
              <a:buNone/>
            </a:pPr>
            <a:r>
              <a:rPr lang="en" sz="1800">
                <a:latin typeface="Dosis"/>
                <a:ea typeface="Dosis"/>
                <a:cs typeface="Dosis"/>
                <a:sym typeface="Dosis"/>
              </a:rPr>
              <a:t>Testing is a lot easier on the backend</a:t>
            </a:r>
            <a:endParaRPr sz="1800">
              <a:latin typeface="Dosis"/>
              <a:ea typeface="Dosis"/>
              <a:cs typeface="Dosis"/>
              <a:sym typeface="Dosis"/>
            </a:endParaRPr>
          </a:p>
        </p:txBody>
      </p:sp>
      <p:grpSp>
        <p:nvGrpSpPr>
          <p:cNvPr id="353" name="Google Shape;353;p26"/>
          <p:cNvGrpSpPr/>
          <p:nvPr/>
        </p:nvGrpSpPr>
        <p:grpSpPr>
          <a:xfrm>
            <a:off x="1368029" y="1409574"/>
            <a:ext cx="215966" cy="342399"/>
            <a:chOff x="6718575" y="2318625"/>
            <a:chExt cx="256950" cy="407375"/>
          </a:xfrm>
        </p:grpSpPr>
        <p:sp>
          <p:nvSpPr>
            <p:cNvPr id="354" name="Google Shape;354;p2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6"/>
          <p:cNvGrpSpPr/>
          <p:nvPr/>
        </p:nvGrpSpPr>
        <p:grpSpPr>
          <a:xfrm>
            <a:off x="1368029" y="2302974"/>
            <a:ext cx="215966" cy="342399"/>
            <a:chOff x="6718575" y="2318625"/>
            <a:chExt cx="256950" cy="407375"/>
          </a:xfrm>
        </p:grpSpPr>
        <p:sp>
          <p:nvSpPr>
            <p:cNvPr id="363" name="Google Shape;363;p2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26"/>
          <p:cNvGrpSpPr/>
          <p:nvPr/>
        </p:nvGrpSpPr>
        <p:grpSpPr>
          <a:xfrm>
            <a:off x="1368029" y="2810849"/>
            <a:ext cx="215966" cy="342399"/>
            <a:chOff x="6718575" y="2318625"/>
            <a:chExt cx="256950" cy="407375"/>
          </a:xfrm>
        </p:grpSpPr>
        <p:sp>
          <p:nvSpPr>
            <p:cNvPr id="372" name="Google Shape;372;p2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6"/>
          <p:cNvGrpSpPr/>
          <p:nvPr/>
        </p:nvGrpSpPr>
        <p:grpSpPr>
          <a:xfrm>
            <a:off x="1368029" y="3318724"/>
            <a:ext cx="215966" cy="342399"/>
            <a:chOff x="6718575" y="2318625"/>
            <a:chExt cx="256950" cy="407375"/>
          </a:xfrm>
        </p:grpSpPr>
        <p:sp>
          <p:nvSpPr>
            <p:cNvPr id="381" name="Google Shape;381;p2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6"/>
          <p:cNvGrpSpPr/>
          <p:nvPr/>
        </p:nvGrpSpPr>
        <p:grpSpPr>
          <a:xfrm>
            <a:off x="1368029" y="3748849"/>
            <a:ext cx="215966" cy="342399"/>
            <a:chOff x="6718575" y="2318625"/>
            <a:chExt cx="256950" cy="407375"/>
          </a:xfrm>
        </p:grpSpPr>
        <p:sp>
          <p:nvSpPr>
            <p:cNvPr id="390" name="Google Shape;390;p2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6"/>
          <p:cNvGrpSpPr/>
          <p:nvPr/>
        </p:nvGrpSpPr>
        <p:grpSpPr>
          <a:xfrm>
            <a:off x="43043" y="4644772"/>
            <a:ext cx="649170" cy="498733"/>
            <a:chOff x="5268225" y="4341925"/>
            <a:chExt cx="468850" cy="387275"/>
          </a:xfrm>
        </p:grpSpPr>
        <p:sp>
          <p:nvSpPr>
            <p:cNvPr id="399" name="Google Shape;399;p26"/>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7"/>
          <p:cNvSpPr txBox="1"/>
          <p:nvPr/>
        </p:nvSpPr>
        <p:spPr>
          <a:xfrm>
            <a:off x="152400" y="0"/>
            <a:ext cx="594900" cy="7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300">
                <a:solidFill>
                  <a:srgbClr val="FFFFFF"/>
                </a:solidFill>
                <a:latin typeface="Roboto"/>
                <a:ea typeface="Roboto"/>
                <a:cs typeface="Roboto"/>
                <a:sym typeface="Roboto"/>
              </a:rPr>
              <a:t>‹#›</a:t>
            </a:fld>
            <a:endParaRPr b="1" sz="1300">
              <a:solidFill>
                <a:srgbClr val="FFFFFF"/>
              </a:solidFill>
              <a:latin typeface="Roboto"/>
              <a:ea typeface="Roboto"/>
              <a:cs typeface="Roboto"/>
              <a:sym typeface="Roboto"/>
            </a:endParaRPr>
          </a:p>
        </p:txBody>
      </p:sp>
      <p:sp>
        <p:nvSpPr>
          <p:cNvPr id="412" name="Google Shape;412;p27"/>
          <p:cNvSpPr txBox="1"/>
          <p:nvPr/>
        </p:nvSpPr>
        <p:spPr>
          <a:xfrm>
            <a:off x="1441900" y="1563250"/>
            <a:ext cx="6672600" cy="115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8700"/>
                </a:solidFill>
                <a:latin typeface="Dosis"/>
                <a:ea typeface="Dosis"/>
                <a:cs typeface="Dosis"/>
                <a:sym typeface="Dosis"/>
              </a:rPr>
              <a:t>THANKS!</a:t>
            </a:r>
            <a:endParaRPr sz="6000">
              <a:solidFill>
                <a:srgbClr val="FF8700"/>
              </a:solidFill>
              <a:latin typeface="Dosis"/>
              <a:ea typeface="Dosis"/>
              <a:cs typeface="Dosis"/>
              <a:sym typeface="Dosis"/>
            </a:endParaRPr>
          </a:p>
        </p:txBody>
      </p:sp>
      <p:sp>
        <p:nvSpPr>
          <p:cNvPr id="413" name="Google Shape;413;p27"/>
          <p:cNvSpPr txBox="1"/>
          <p:nvPr/>
        </p:nvSpPr>
        <p:spPr>
          <a:xfrm>
            <a:off x="1185700" y="2630575"/>
            <a:ext cx="7185000" cy="11598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sz="2400">
                <a:solidFill>
                  <a:srgbClr val="FFFFFF"/>
                </a:solidFill>
                <a:latin typeface="Dosis"/>
                <a:ea typeface="Dosis"/>
                <a:cs typeface="Dosis"/>
                <a:sym typeface="Dosis"/>
              </a:rPr>
              <a:t>Any questions?</a:t>
            </a:r>
            <a:endParaRPr b="1" sz="2400">
              <a:solidFill>
                <a:srgbClr val="FFFFFF"/>
              </a:solidFill>
              <a:latin typeface="Dosis"/>
              <a:ea typeface="Dosis"/>
              <a:cs typeface="Dosis"/>
              <a:sym typeface="Dosis"/>
            </a:endParaRPr>
          </a:p>
        </p:txBody>
      </p:sp>
      <p:grpSp>
        <p:nvGrpSpPr>
          <p:cNvPr id="414" name="Google Shape;414;p27"/>
          <p:cNvGrpSpPr/>
          <p:nvPr/>
        </p:nvGrpSpPr>
        <p:grpSpPr>
          <a:xfrm>
            <a:off x="195443" y="4644772"/>
            <a:ext cx="649170" cy="498733"/>
            <a:chOff x="5268225" y="4341925"/>
            <a:chExt cx="468850" cy="387275"/>
          </a:xfrm>
        </p:grpSpPr>
        <p:sp>
          <p:nvSpPr>
            <p:cNvPr id="415" name="Google Shape;415;p27"/>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28"/>
          <p:cNvSpPr txBox="1"/>
          <p:nvPr>
            <p:ph idx="1" type="body"/>
          </p:nvPr>
        </p:nvSpPr>
        <p:spPr>
          <a:xfrm>
            <a:off x="990375" y="1021950"/>
            <a:ext cx="7343100" cy="3372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Quotations are commonly printed as a means of inspiration and to invoke philosophical thoughts from the reader.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29"/>
          <p:cNvSpPr txBox="1"/>
          <p:nvPr>
            <p:ph idx="4294967295" type="ctrTitle"/>
          </p:nvPr>
        </p:nvSpPr>
        <p:spPr>
          <a:xfrm>
            <a:off x="1090700" y="2650150"/>
            <a:ext cx="7367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8700"/>
                </a:solidFill>
              </a:rPr>
              <a:t>BIG CONCEPT</a:t>
            </a:r>
            <a:endParaRPr sz="7200">
              <a:solidFill>
                <a:srgbClr val="FF8700"/>
              </a:solidFill>
            </a:endParaRPr>
          </a:p>
        </p:txBody>
      </p:sp>
      <p:sp>
        <p:nvSpPr>
          <p:cNvPr id="433" name="Google Shape;433;p29"/>
          <p:cNvSpPr txBox="1"/>
          <p:nvPr>
            <p:ph idx="4294967295" type="subTitle"/>
          </p:nvPr>
        </p:nvSpPr>
        <p:spPr>
          <a:xfrm>
            <a:off x="1090700" y="3640150"/>
            <a:ext cx="59013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Bring the attention of your audience over a key concept using icons or illustrations</a:t>
            </a:r>
            <a:endParaRPr sz="2400"/>
          </a:p>
        </p:txBody>
      </p:sp>
      <p:grpSp>
        <p:nvGrpSpPr>
          <p:cNvPr id="434" name="Google Shape;434;p29"/>
          <p:cNvGrpSpPr/>
          <p:nvPr/>
        </p:nvGrpSpPr>
        <p:grpSpPr>
          <a:xfrm>
            <a:off x="6759209" y="507618"/>
            <a:ext cx="1645833" cy="1645812"/>
            <a:chOff x="6643075" y="3664250"/>
            <a:chExt cx="407950" cy="407975"/>
          </a:xfrm>
        </p:grpSpPr>
        <p:sp>
          <p:nvSpPr>
            <p:cNvPr id="435" name="Google Shape;435;p2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9"/>
          <p:cNvGrpSpPr/>
          <p:nvPr/>
        </p:nvGrpSpPr>
        <p:grpSpPr>
          <a:xfrm rot="-587494">
            <a:off x="6662475" y="2367985"/>
            <a:ext cx="676638" cy="676644"/>
            <a:chOff x="576250" y="4319400"/>
            <a:chExt cx="442075" cy="442050"/>
          </a:xfrm>
        </p:grpSpPr>
        <p:sp>
          <p:nvSpPr>
            <p:cNvPr id="438" name="Google Shape;438;p29"/>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9"/>
          <p:cNvSpPr/>
          <p:nvPr/>
        </p:nvSpPr>
        <p:spPr>
          <a:xfrm>
            <a:off x="6365361" y="887713"/>
            <a:ext cx="257246" cy="24562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rot="2697415">
            <a:off x="8060604" y="2145273"/>
            <a:ext cx="390522" cy="3728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8369546" y="1932400"/>
            <a:ext cx="156409" cy="14941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rot="1279885">
            <a:off x="6187127" y="1628627"/>
            <a:ext cx="156402" cy="1493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0"/>
          <p:cNvSpPr txBox="1"/>
          <p:nvPr>
            <p:ph idx="1" type="body"/>
          </p:nvPr>
        </p:nvSpPr>
        <p:spPr>
          <a:xfrm>
            <a:off x="1101375" y="1311550"/>
            <a:ext cx="3681900" cy="35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452" name="Google Shape;452;p30"/>
          <p:cNvSpPr txBox="1"/>
          <p:nvPr>
            <p:ph type="title"/>
          </p:nvPr>
        </p:nvSpPr>
        <p:spPr>
          <a:xfrm>
            <a:off x="1101386" y="272850"/>
            <a:ext cx="75744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also split your content</a:t>
            </a:r>
            <a:endParaRPr/>
          </a:p>
        </p:txBody>
      </p:sp>
      <p:sp>
        <p:nvSpPr>
          <p:cNvPr id="453" name="Google Shape;453;p30"/>
          <p:cNvSpPr txBox="1"/>
          <p:nvPr>
            <p:ph idx="2" type="body"/>
          </p:nvPr>
        </p:nvSpPr>
        <p:spPr>
          <a:xfrm>
            <a:off x="5004949" y="1311550"/>
            <a:ext cx="3681900" cy="35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coal, ebony, and of outer space. It is the darkest color, the result of the absence of or complete absorption of light.</a:t>
            </a:r>
            <a:endParaRPr/>
          </a:p>
        </p:txBody>
      </p:sp>
      <p:sp>
        <p:nvSpPr>
          <p:cNvPr id="454" name="Google Shape;454;p3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two or three columns</a:t>
            </a:r>
            <a:endParaRPr/>
          </a:p>
        </p:txBody>
      </p:sp>
      <p:sp>
        <p:nvSpPr>
          <p:cNvPr id="460" name="Google Shape;460;p31"/>
          <p:cNvSpPr txBox="1"/>
          <p:nvPr>
            <p:ph idx="1" type="body"/>
          </p:nvPr>
        </p:nvSpPr>
        <p:spPr>
          <a:xfrm>
            <a:off x="1104900" y="1224350"/>
            <a:ext cx="2423100" cy="354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461" name="Google Shape;461;p31"/>
          <p:cNvSpPr txBox="1"/>
          <p:nvPr>
            <p:ph idx="2" type="body"/>
          </p:nvPr>
        </p:nvSpPr>
        <p:spPr>
          <a:xfrm>
            <a:off x="3652189" y="1224350"/>
            <a:ext cx="2423100" cy="354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462" name="Google Shape;462;p31"/>
          <p:cNvSpPr txBox="1"/>
          <p:nvPr>
            <p:ph idx="3" type="body"/>
          </p:nvPr>
        </p:nvSpPr>
        <p:spPr>
          <a:xfrm>
            <a:off x="6199478" y="1224350"/>
            <a:ext cx="2423100" cy="354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463" name="Google Shape;463;p3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10.jpg" id="126" name="Google Shape;126;p14"/>
          <p:cNvPicPr preferRelativeResize="0"/>
          <p:nvPr/>
        </p:nvPicPr>
        <p:blipFill rotWithShape="1">
          <a:blip r:embed="rId3">
            <a:alphaModFix/>
          </a:blip>
          <a:srcRect b="9481" l="11422" r="20220" t="22161"/>
          <a:stretch/>
        </p:blipFill>
        <p:spPr>
          <a:xfrm flipH="1">
            <a:off x="982119" y="731700"/>
            <a:ext cx="3742800" cy="2105400"/>
          </a:xfrm>
          <a:prstGeom prst="parallelogram">
            <a:avLst>
              <a:gd fmla="val 51555" name="adj"/>
            </a:avLst>
          </a:prstGeom>
          <a:noFill/>
          <a:ln>
            <a:noFill/>
          </a:ln>
        </p:spPr>
      </p:pic>
      <p:sp>
        <p:nvSpPr>
          <p:cNvPr id="127" name="Google Shape;127;p14"/>
          <p:cNvSpPr txBox="1"/>
          <p:nvPr/>
        </p:nvSpPr>
        <p:spPr>
          <a:xfrm>
            <a:off x="4966100" y="102775"/>
            <a:ext cx="3938100" cy="17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8700"/>
                </a:solidFill>
                <a:latin typeface="Dosis"/>
                <a:ea typeface="Dosis"/>
                <a:cs typeface="Dosis"/>
                <a:sym typeface="Dosis"/>
              </a:rPr>
              <a:t>Description &amp; Back Story</a:t>
            </a:r>
            <a:endParaRPr sz="6000">
              <a:solidFill>
                <a:srgbClr val="FF8700"/>
              </a:solidFill>
              <a:latin typeface="Dosis"/>
              <a:ea typeface="Dosis"/>
              <a:cs typeface="Dosis"/>
              <a:sym typeface="Dosis"/>
            </a:endParaRPr>
          </a:p>
        </p:txBody>
      </p:sp>
      <p:sp>
        <p:nvSpPr>
          <p:cNvPr id="128" name="Google Shape;128;p14"/>
          <p:cNvSpPr txBox="1"/>
          <p:nvPr/>
        </p:nvSpPr>
        <p:spPr>
          <a:xfrm>
            <a:off x="4845500" y="2346000"/>
            <a:ext cx="4179300" cy="2474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2400">
                <a:solidFill>
                  <a:srgbClr val="FFFFFF"/>
                </a:solidFill>
                <a:latin typeface="Dosis"/>
                <a:ea typeface="Dosis"/>
                <a:cs typeface="Dosis"/>
                <a:sym typeface="Dosis"/>
              </a:rPr>
              <a:t>HitchHike is a simple app that allows students to easily arrange carpools and get where they need to go.</a:t>
            </a:r>
            <a:endParaRPr sz="2400">
              <a:solidFill>
                <a:srgbClr val="FFFFFF"/>
              </a:solidFill>
              <a:latin typeface="Dosis"/>
              <a:ea typeface="Dosis"/>
              <a:cs typeface="Dosis"/>
              <a:sym typeface="Dosis"/>
            </a:endParaRPr>
          </a:p>
        </p:txBody>
      </p:sp>
      <p:pic>
        <p:nvPicPr>
          <p:cNvPr id="129" name="Google Shape;129;p14"/>
          <p:cNvPicPr preferRelativeResize="0"/>
          <p:nvPr/>
        </p:nvPicPr>
        <p:blipFill rotWithShape="1">
          <a:blip r:embed="rId4">
            <a:alphaModFix/>
          </a:blip>
          <a:srcRect b="7826" l="0" r="0" t="7835"/>
          <a:stretch/>
        </p:blipFill>
        <p:spPr>
          <a:xfrm flipH="1">
            <a:off x="982119" y="731700"/>
            <a:ext cx="3742800" cy="2105400"/>
          </a:xfrm>
          <a:prstGeom prst="parallelogram">
            <a:avLst>
              <a:gd fmla="val 51555" name="adj"/>
            </a:avLst>
          </a:prstGeom>
          <a:noFill/>
          <a:ln>
            <a:noFill/>
          </a:ln>
        </p:spPr>
      </p:pic>
      <p:sp>
        <p:nvSpPr>
          <p:cNvPr id="130" name="Google Shape;130;p14"/>
          <p:cNvSpPr txBox="1"/>
          <p:nvPr/>
        </p:nvSpPr>
        <p:spPr>
          <a:xfrm rot="-5400000">
            <a:off x="-1071450" y="2116275"/>
            <a:ext cx="35394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Dosis"/>
                <a:ea typeface="Dosis"/>
                <a:cs typeface="Dosis"/>
                <a:sym typeface="Dosis"/>
              </a:rPr>
              <a:t>“By Students </a:t>
            </a:r>
            <a:endParaRPr sz="4600">
              <a:solidFill>
                <a:srgbClr val="FFFFFF"/>
              </a:solidFill>
              <a:latin typeface="Dosis"/>
              <a:ea typeface="Dosis"/>
              <a:cs typeface="Dosis"/>
              <a:sym typeface="Dosis"/>
            </a:endParaRPr>
          </a:p>
          <a:p>
            <a:pPr indent="0" lvl="0" marL="0" rtl="0" algn="l">
              <a:spcBef>
                <a:spcPts val="0"/>
              </a:spcBef>
              <a:spcAft>
                <a:spcPts val="0"/>
              </a:spcAft>
              <a:buNone/>
            </a:pPr>
            <a:r>
              <a:rPr lang="en" sz="4600">
                <a:solidFill>
                  <a:srgbClr val="FFFFFF"/>
                </a:solidFill>
                <a:latin typeface="Dosis"/>
                <a:ea typeface="Dosis"/>
                <a:cs typeface="Dosis"/>
                <a:sym typeface="Dosis"/>
              </a:rPr>
              <a:t>For Students”</a:t>
            </a:r>
            <a:endParaRPr sz="4600">
              <a:solidFill>
                <a:srgbClr val="FFFFFF"/>
              </a:solidFill>
              <a:latin typeface="Dosis"/>
              <a:ea typeface="Dosis"/>
              <a:cs typeface="Dosis"/>
              <a:sym typeface="Dosis"/>
            </a:endParaRPr>
          </a:p>
        </p:txBody>
      </p:sp>
      <p:sp>
        <p:nvSpPr>
          <p:cNvPr id="131" name="Google Shape;131;p14"/>
          <p:cNvSpPr txBox="1"/>
          <p:nvPr/>
        </p:nvSpPr>
        <p:spPr>
          <a:xfrm>
            <a:off x="2602100" y="2837100"/>
            <a:ext cx="2427600" cy="14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osis"/>
                <a:ea typeface="Dosis"/>
                <a:cs typeface="Dosis"/>
                <a:sym typeface="Dosis"/>
              </a:rPr>
              <a:t>Originally envisioned as a form of virtual hitchhiking it has grown into a fully fledged user controlled ridesharing app.</a:t>
            </a:r>
            <a:endParaRPr>
              <a:solidFill>
                <a:srgbClr val="FFFFFF"/>
              </a:solidFill>
              <a:latin typeface="Dosis"/>
              <a:ea typeface="Dosis"/>
              <a:cs typeface="Dosis"/>
              <a:sym typeface="Dosis"/>
            </a:endParaRPr>
          </a:p>
        </p:txBody>
      </p:sp>
      <p:grpSp>
        <p:nvGrpSpPr>
          <p:cNvPr id="132" name="Google Shape;132;p14"/>
          <p:cNvGrpSpPr/>
          <p:nvPr/>
        </p:nvGrpSpPr>
        <p:grpSpPr>
          <a:xfrm>
            <a:off x="43043" y="4644772"/>
            <a:ext cx="649170" cy="498733"/>
            <a:chOff x="5268225" y="4341925"/>
            <a:chExt cx="468850" cy="387275"/>
          </a:xfrm>
        </p:grpSpPr>
        <p:sp>
          <p:nvSpPr>
            <p:cNvPr id="133" name="Google Shape;133;p14"/>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2"/>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469" name="Google Shape;469;p32"/>
          <p:cNvSpPr txBox="1"/>
          <p:nvPr>
            <p:ph idx="1" type="body"/>
          </p:nvPr>
        </p:nvSpPr>
        <p:spPr>
          <a:xfrm>
            <a:off x="1104900" y="2433975"/>
            <a:ext cx="3625200" cy="2112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2000"/>
              <a:t>A complex idea can be conveyed with just a single still image, namely making it possible to absorb large amounts of data quickly.</a:t>
            </a:r>
            <a:endParaRPr sz="2000"/>
          </a:p>
        </p:txBody>
      </p:sp>
      <p:sp>
        <p:nvSpPr>
          <p:cNvPr id="470" name="Google Shape;470;p3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2.jpg" id="471" name="Google Shape;471;p32"/>
          <p:cNvPicPr preferRelativeResize="0"/>
          <p:nvPr/>
        </p:nvPicPr>
        <p:blipFill rotWithShape="1">
          <a:blip r:embed="rId3">
            <a:alphaModFix/>
          </a:blip>
          <a:srcRect b="0" l="0" r="0" t="0"/>
          <a:stretch/>
        </p:blipFill>
        <p:spPr>
          <a:xfrm flipH="1">
            <a:off x="3792119" y="1013694"/>
            <a:ext cx="6279900" cy="3532800"/>
          </a:xfrm>
          <a:prstGeom prst="parallelogram">
            <a:avLst>
              <a:gd fmla="val 51555"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33"/>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Want big impact?</a:t>
            </a:r>
            <a:r>
              <a:rPr lang="en"/>
              <a:t> USE BIG IMAGE</a:t>
            </a:r>
            <a:endParaRPr/>
          </a:p>
        </p:txBody>
      </p:sp>
      <p:sp>
        <p:nvSpPr>
          <p:cNvPr id="477" name="Google Shape;477;p3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charts to explain your ideas</a:t>
            </a:r>
            <a:endParaRPr/>
          </a:p>
        </p:txBody>
      </p:sp>
      <p:sp>
        <p:nvSpPr>
          <p:cNvPr id="483" name="Google Shape;483;p34"/>
          <p:cNvSpPr/>
          <p:nvPr/>
        </p:nvSpPr>
        <p:spPr>
          <a:xfrm>
            <a:off x="3450538" y="1808525"/>
            <a:ext cx="2412300" cy="2412300"/>
          </a:xfrm>
          <a:prstGeom prst="ellipse">
            <a:avLst/>
          </a:prstGeom>
          <a:solidFill>
            <a:srgbClr val="2222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Gray</a:t>
            </a:r>
            <a:endParaRPr b="1" sz="1800">
              <a:solidFill>
                <a:srgbClr val="FFFFFF"/>
              </a:solidFill>
              <a:latin typeface="Roboto"/>
              <a:ea typeface="Roboto"/>
              <a:cs typeface="Roboto"/>
              <a:sym typeface="Roboto"/>
            </a:endParaRPr>
          </a:p>
        </p:txBody>
      </p:sp>
      <p:sp>
        <p:nvSpPr>
          <p:cNvPr id="484" name="Google Shape;484;p34"/>
          <p:cNvSpPr/>
          <p:nvPr/>
        </p:nvSpPr>
        <p:spPr>
          <a:xfrm>
            <a:off x="1389800" y="1808525"/>
            <a:ext cx="2412300" cy="2412300"/>
          </a:xfrm>
          <a:prstGeom prst="ellipse">
            <a:avLst/>
          </a:prstGeom>
          <a:solidFill>
            <a:srgbClr val="FF8700">
              <a:alpha val="8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White</a:t>
            </a:r>
            <a:endParaRPr b="1" sz="1800">
              <a:solidFill>
                <a:srgbClr val="FFFFFF"/>
              </a:solidFill>
              <a:latin typeface="Roboto"/>
              <a:ea typeface="Roboto"/>
              <a:cs typeface="Roboto"/>
              <a:sym typeface="Roboto"/>
            </a:endParaRPr>
          </a:p>
        </p:txBody>
      </p:sp>
      <p:sp>
        <p:nvSpPr>
          <p:cNvPr id="485" name="Google Shape;485;p34"/>
          <p:cNvSpPr/>
          <p:nvPr/>
        </p:nvSpPr>
        <p:spPr>
          <a:xfrm>
            <a:off x="5511277" y="1808525"/>
            <a:ext cx="2412300" cy="2412300"/>
          </a:xfrm>
          <a:prstGeom prst="ellipse">
            <a:avLst/>
          </a:prstGeom>
          <a:solidFill>
            <a:srgbClr val="FF8700">
              <a:alpha val="8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Black</a:t>
            </a:r>
            <a:endParaRPr b="1" sz="1800">
              <a:solidFill>
                <a:srgbClr val="FFFFFF"/>
              </a:solidFill>
              <a:latin typeface="Roboto"/>
              <a:ea typeface="Roboto"/>
              <a:cs typeface="Roboto"/>
              <a:sym typeface="Roboto"/>
            </a:endParaRPr>
          </a:p>
        </p:txBody>
      </p:sp>
      <p:sp>
        <p:nvSpPr>
          <p:cNvPr id="486" name="Google Shape;486;p3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 tables to compare data</a:t>
            </a:r>
            <a:endParaRPr/>
          </a:p>
        </p:txBody>
      </p:sp>
      <p:graphicFrame>
        <p:nvGraphicFramePr>
          <p:cNvPr id="492" name="Google Shape;492;p35"/>
          <p:cNvGraphicFramePr/>
          <p:nvPr/>
        </p:nvGraphicFramePr>
        <p:xfrm>
          <a:off x="1423200" y="1640681"/>
          <a:ext cx="3000000" cy="3000000"/>
        </p:xfrm>
        <a:graphic>
          <a:graphicData uri="http://schemas.openxmlformats.org/drawingml/2006/table">
            <a:tbl>
              <a:tblPr>
                <a:noFill/>
                <a:tableStyleId>{DCD49AE6-AE6F-48DB-85F7-B2FCE2BBB4B7}</a:tableStyleId>
              </a:tblPr>
              <a:tblGrid>
                <a:gridCol w="1692075"/>
                <a:gridCol w="1692075"/>
                <a:gridCol w="1692075"/>
                <a:gridCol w="1692075"/>
              </a:tblGrid>
              <a:tr h="686150">
                <a:tc>
                  <a:txBody>
                    <a:bodyPr/>
                    <a:lstStyle/>
                    <a:p>
                      <a:pPr indent="0" lvl="0" marL="0" rtl="0" algn="l">
                        <a:spcBef>
                          <a:spcPts val="0"/>
                        </a:spcBef>
                        <a:spcAft>
                          <a:spcPts val="0"/>
                        </a:spcAft>
                        <a:buNone/>
                      </a:pPr>
                      <a:r>
                        <a:t/>
                      </a:r>
                      <a:endParaRPr>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rgbClr val="FF8700"/>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8700"/>
                          </a:solidFill>
                          <a:latin typeface="Roboto"/>
                          <a:ea typeface="Roboto"/>
                          <a:cs typeface="Roboto"/>
                          <a:sym typeface="Roboto"/>
                        </a:rPr>
                        <a:t>A</a:t>
                      </a:r>
                      <a:endParaRPr>
                        <a:solidFill>
                          <a:srgbClr val="FF8700"/>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rgbClr val="FF8700"/>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8700"/>
                          </a:solidFill>
                          <a:latin typeface="Roboto"/>
                          <a:ea typeface="Roboto"/>
                          <a:cs typeface="Roboto"/>
                          <a:sym typeface="Roboto"/>
                        </a:rPr>
                        <a:t>B</a:t>
                      </a:r>
                      <a:endParaRPr>
                        <a:solidFill>
                          <a:srgbClr val="FF8700"/>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rgbClr val="FF8700"/>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8700"/>
                          </a:solidFill>
                          <a:latin typeface="Roboto"/>
                          <a:ea typeface="Roboto"/>
                          <a:cs typeface="Roboto"/>
                          <a:sym typeface="Roboto"/>
                        </a:rPr>
                        <a:t>C</a:t>
                      </a:r>
                      <a:endParaRPr>
                        <a:solidFill>
                          <a:srgbClr val="FF8700"/>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76200">
                      <a:solidFill>
                        <a:srgbClr val="FF8700"/>
                      </a:solidFill>
                      <a:prstDash val="solid"/>
                      <a:round/>
                      <a:headEnd len="sm" w="sm" type="none"/>
                      <a:tailEnd len="sm" w="sm" type="none"/>
                    </a:lnT>
                    <a:lnB cap="flat" cmpd="sng" w="9525">
                      <a:solidFill>
                        <a:srgbClr val="D9D9D9"/>
                      </a:solidFill>
                      <a:prstDash val="solid"/>
                      <a:round/>
                      <a:headEnd len="sm" w="sm" type="none"/>
                      <a:tailEnd len="sm" w="sm" type="none"/>
                    </a:lnB>
                  </a:tcPr>
                </a:tc>
              </a:tr>
              <a:tr h="686150">
                <a:tc>
                  <a:txBody>
                    <a:bodyPr/>
                    <a:lstStyle/>
                    <a:p>
                      <a:pPr indent="0" lvl="0" marL="0" rtl="0" algn="r">
                        <a:spcBef>
                          <a:spcPts val="0"/>
                        </a:spcBef>
                        <a:spcAft>
                          <a:spcPts val="0"/>
                        </a:spcAft>
                        <a:buNone/>
                      </a:pPr>
                      <a:r>
                        <a:rPr lang="en">
                          <a:solidFill>
                            <a:srgbClr val="222222"/>
                          </a:solidFill>
                          <a:latin typeface="Roboto"/>
                          <a:ea typeface="Roboto"/>
                          <a:cs typeface="Roboto"/>
                          <a:sym typeface="Roboto"/>
                        </a:rPr>
                        <a:t>Yellow</a:t>
                      </a:r>
                      <a:endParaRPr>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10</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20</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7</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6150">
                <a:tc>
                  <a:txBody>
                    <a:bodyPr/>
                    <a:lstStyle/>
                    <a:p>
                      <a:pPr indent="0" lvl="0" marL="0" rtl="0" algn="r">
                        <a:spcBef>
                          <a:spcPts val="0"/>
                        </a:spcBef>
                        <a:spcAft>
                          <a:spcPts val="0"/>
                        </a:spcAft>
                        <a:buNone/>
                      </a:pPr>
                      <a:r>
                        <a:rPr lang="en">
                          <a:solidFill>
                            <a:srgbClr val="222222"/>
                          </a:solidFill>
                          <a:latin typeface="Roboto"/>
                          <a:ea typeface="Roboto"/>
                          <a:cs typeface="Roboto"/>
                          <a:sym typeface="Roboto"/>
                        </a:rPr>
                        <a:t>Blue</a:t>
                      </a:r>
                      <a:endParaRPr>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30</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15</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10</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6150">
                <a:tc>
                  <a:txBody>
                    <a:bodyPr/>
                    <a:lstStyle/>
                    <a:p>
                      <a:pPr indent="0" lvl="0" marL="0" rtl="0" algn="r">
                        <a:spcBef>
                          <a:spcPts val="0"/>
                        </a:spcBef>
                        <a:spcAft>
                          <a:spcPts val="0"/>
                        </a:spcAft>
                        <a:buNone/>
                      </a:pPr>
                      <a:r>
                        <a:rPr lang="en">
                          <a:solidFill>
                            <a:srgbClr val="222222"/>
                          </a:solidFill>
                          <a:latin typeface="Roboto"/>
                          <a:ea typeface="Roboto"/>
                          <a:cs typeface="Roboto"/>
                          <a:sym typeface="Roboto"/>
                        </a:rPr>
                        <a:t>Orange</a:t>
                      </a:r>
                      <a:endParaRPr>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5</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24</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22222"/>
                          </a:solidFill>
                          <a:latin typeface="Roboto"/>
                          <a:ea typeface="Roboto"/>
                          <a:cs typeface="Roboto"/>
                          <a:sym typeface="Roboto"/>
                        </a:rPr>
                        <a:t>16</a:t>
                      </a:r>
                      <a:endParaRPr b="1" sz="1800">
                        <a:solidFill>
                          <a:srgbClr val="222222"/>
                        </a:solidFill>
                        <a:latin typeface="Roboto"/>
                        <a:ea typeface="Roboto"/>
                        <a:cs typeface="Roboto"/>
                        <a:sym typeface="Robot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76200">
                      <a:solidFill>
                        <a:srgbClr val="222222"/>
                      </a:solidFill>
                      <a:prstDash val="solid"/>
                      <a:round/>
                      <a:headEnd len="sm" w="sm" type="none"/>
                      <a:tailEnd len="sm" w="sm" type="none"/>
                    </a:lnB>
                  </a:tcPr>
                </a:tc>
              </a:tr>
            </a:tbl>
          </a:graphicData>
        </a:graphic>
      </p:graphicFrame>
      <p:sp>
        <p:nvSpPr>
          <p:cNvPr id="493" name="Google Shape;493;p3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6"/>
          <p:cNvSpPr/>
          <p:nvPr/>
        </p:nvSpPr>
        <p:spPr>
          <a:xfrm>
            <a:off x="912200" y="874082"/>
            <a:ext cx="8155305" cy="3885008"/>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8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txBox="1"/>
          <p:nvPr>
            <p:ph idx="4294967295" type="title"/>
          </p:nvPr>
        </p:nvSpPr>
        <p:spPr>
          <a:xfrm>
            <a:off x="1104900" y="0"/>
            <a:ext cx="6724500" cy="7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500" name="Google Shape;500;p36"/>
          <p:cNvSpPr/>
          <p:nvPr/>
        </p:nvSpPr>
        <p:spPr>
          <a:xfrm>
            <a:off x="2285350" y="1538450"/>
            <a:ext cx="796200" cy="394500"/>
          </a:xfrm>
          <a:prstGeom prst="wedgeRectCallout">
            <a:avLst>
              <a:gd fmla="val -21428" name="adj1"/>
              <a:gd fmla="val 84287"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our office</a:t>
            </a:r>
            <a:endParaRPr b="1" sz="1000">
              <a:latin typeface="Roboto"/>
              <a:ea typeface="Roboto"/>
              <a:cs typeface="Roboto"/>
              <a:sym typeface="Roboto"/>
            </a:endParaRPr>
          </a:p>
        </p:txBody>
      </p:sp>
      <p:sp>
        <p:nvSpPr>
          <p:cNvPr id="501" name="Google Shape;501;p3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36"/>
          <p:cNvSpPr/>
          <p:nvPr/>
        </p:nvSpPr>
        <p:spPr>
          <a:xfrm rot="-8100000">
            <a:off x="1514932" y="1922646"/>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rot="-8100000">
            <a:off x="3309132" y="3246121"/>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rot="-8100000">
            <a:off x="4230757" y="1756746"/>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rot="-8100000">
            <a:off x="4945732" y="3826446"/>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rot="-8100000">
            <a:off x="7072857" y="2252046"/>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rot="-8100000">
            <a:off x="7730432" y="3826446"/>
            <a:ext cx="238436" cy="227406"/>
          </a:xfrm>
          <a:prstGeom prst="halfFrame">
            <a:avLst>
              <a:gd fmla="val 38776" name="adj1"/>
              <a:gd fmla="val 4015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37"/>
          <p:cNvSpPr txBox="1"/>
          <p:nvPr>
            <p:ph idx="4294967295" type="ctrTitle"/>
          </p:nvPr>
        </p:nvSpPr>
        <p:spPr>
          <a:xfrm>
            <a:off x="1125150" y="1659550"/>
            <a:ext cx="73332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0">
                <a:solidFill>
                  <a:srgbClr val="FF8700"/>
                </a:solidFill>
              </a:rPr>
              <a:t>89,526,124</a:t>
            </a:r>
            <a:endParaRPr sz="12000">
              <a:solidFill>
                <a:srgbClr val="FF8700"/>
              </a:solidFill>
            </a:endParaRPr>
          </a:p>
        </p:txBody>
      </p:sp>
      <p:sp>
        <p:nvSpPr>
          <p:cNvPr id="513" name="Google Shape;513;p37"/>
          <p:cNvSpPr txBox="1"/>
          <p:nvPr>
            <p:ph idx="4294967295" type="subTitle"/>
          </p:nvPr>
        </p:nvSpPr>
        <p:spPr>
          <a:xfrm>
            <a:off x="1125150" y="2992450"/>
            <a:ext cx="4810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Whoa! That’s a big number, aren’t you proud?</a:t>
            </a:r>
            <a:endParaRPr/>
          </a:p>
        </p:txBody>
      </p:sp>
      <p:sp>
        <p:nvSpPr>
          <p:cNvPr id="514" name="Google Shape;514;p3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38"/>
          <p:cNvSpPr txBox="1"/>
          <p:nvPr>
            <p:ph idx="4294967295" type="ctrTitle"/>
          </p:nvPr>
        </p:nvSpPr>
        <p:spPr>
          <a:xfrm>
            <a:off x="1561425" y="876600"/>
            <a:ext cx="68967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8700"/>
                </a:solidFill>
              </a:rPr>
              <a:t>89,526,124$</a:t>
            </a:r>
            <a:endParaRPr sz="6000">
              <a:solidFill>
                <a:srgbClr val="FF8700"/>
              </a:solidFill>
            </a:endParaRPr>
          </a:p>
        </p:txBody>
      </p:sp>
      <p:sp>
        <p:nvSpPr>
          <p:cNvPr id="520" name="Google Shape;520;p38"/>
          <p:cNvSpPr txBox="1"/>
          <p:nvPr>
            <p:ph idx="4294967295" type="subTitle"/>
          </p:nvPr>
        </p:nvSpPr>
        <p:spPr>
          <a:xfrm>
            <a:off x="1561425" y="1487502"/>
            <a:ext cx="68967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That’s a lot of money</a:t>
            </a:r>
            <a:endParaRPr sz="1800"/>
          </a:p>
        </p:txBody>
      </p:sp>
      <p:sp>
        <p:nvSpPr>
          <p:cNvPr id="521" name="Google Shape;521;p38"/>
          <p:cNvSpPr txBox="1"/>
          <p:nvPr>
            <p:ph idx="4294967295" type="ctrTitle"/>
          </p:nvPr>
        </p:nvSpPr>
        <p:spPr>
          <a:xfrm>
            <a:off x="2985075" y="3505500"/>
            <a:ext cx="54732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8700"/>
                </a:solidFill>
              </a:rPr>
              <a:t>100%</a:t>
            </a:r>
            <a:endParaRPr sz="6000">
              <a:solidFill>
                <a:srgbClr val="FF8700"/>
              </a:solidFill>
            </a:endParaRPr>
          </a:p>
        </p:txBody>
      </p:sp>
      <p:sp>
        <p:nvSpPr>
          <p:cNvPr id="522" name="Google Shape;522;p38"/>
          <p:cNvSpPr txBox="1"/>
          <p:nvPr>
            <p:ph idx="4294967295" type="subTitle"/>
          </p:nvPr>
        </p:nvSpPr>
        <p:spPr>
          <a:xfrm>
            <a:off x="2985075" y="4116400"/>
            <a:ext cx="54732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Total success!</a:t>
            </a:r>
            <a:endParaRPr sz="1800"/>
          </a:p>
        </p:txBody>
      </p:sp>
      <p:sp>
        <p:nvSpPr>
          <p:cNvPr id="523" name="Google Shape;523;p38"/>
          <p:cNvSpPr txBox="1"/>
          <p:nvPr>
            <p:ph idx="4294967295" type="ctrTitle"/>
          </p:nvPr>
        </p:nvSpPr>
        <p:spPr>
          <a:xfrm>
            <a:off x="2296200" y="2191050"/>
            <a:ext cx="61620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8700"/>
                </a:solidFill>
              </a:rPr>
              <a:t>185,244 users</a:t>
            </a:r>
            <a:endParaRPr sz="6000">
              <a:solidFill>
                <a:srgbClr val="FF8700"/>
              </a:solidFill>
            </a:endParaRPr>
          </a:p>
        </p:txBody>
      </p:sp>
      <p:sp>
        <p:nvSpPr>
          <p:cNvPr id="524" name="Google Shape;524;p38"/>
          <p:cNvSpPr txBox="1"/>
          <p:nvPr>
            <p:ph idx="4294967295" type="subTitle"/>
          </p:nvPr>
        </p:nvSpPr>
        <p:spPr>
          <a:xfrm>
            <a:off x="2296200" y="2801952"/>
            <a:ext cx="61620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And a lot of users</a:t>
            </a:r>
            <a:endParaRPr sz="1800"/>
          </a:p>
        </p:txBody>
      </p:sp>
      <p:sp>
        <p:nvSpPr>
          <p:cNvPr id="525" name="Google Shape;525;p3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3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process is easy</a:t>
            </a:r>
            <a:endParaRPr/>
          </a:p>
        </p:txBody>
      </p:sp>
      <p:sp>
        <p:nvSpPr>
          <p:cNvPr id="531" name="Google Shape;531;p39"/>
          <p:cNvSpPr/>
          <p:nvPr/>
        </p:nvSpPr>
        <p:spPr>
          <a:xfrm>
            <a:off x="1753950" y="2241950"/>
            <a:ext cx="2378700" cy="1443300"/>
          </a:xfrm>
          <a:prstGeom prst="chevron">
            <a:avLst>
              <a:gd fmla="val 25486" name="adj"/>
            </a:avLst>
          </a:prstGeom>
          <a:solidFill>
            <a:srgbClr val="3333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8700"/>
                </a:solidFill>
                <a:latin typeface="Roboto"/>
                <a:ea typeface="Roboto"/>
                <a:cs typeface="Roboto"/>
                <a:sym typeface="Roboto"/>
              </a:rPr>
              <a:t>first</a:t>
            </a:r>
            <a:endParaRPr sz="1800">
              <a:solidFill>
                <a:srgbClr val="FF8700"/>
              </a:solidFill>
              <a:latin typeface="Roboto"/>
              <a:ea typeface="Roboto"/>
              <a:cs typeface="Roboto"/>
              <a:sym typeface="Roboto"/>
            </a:endParaRPr>
          </a:p>
        </p:txBody>
      </p:sp>
      <p:sp>
        <p:nvSpPr>
          <p:cNvPr id="532" name="Google Shape;532;p3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33" name="Google Shape;533;p39"/>
          <p:cNvSpPr/>
          <p:nvPr/>
        </p:nvSpPr>
        <p:spPr>
          <a:xfrm>
            <a:off x="3853636" y="2241950"/>
            <a:ext cx="2378700" cy="1443300"/>
          </a:xfrm>
          <a:prstGeom prst="chevron">
            <a:avLst>
              <a:gd fmla="val 25486" name="adj"/>
            </a:avLst>
          </a:prstGeom>
          <a:solidFill>
            <a:srgbClr val="2222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8700"/>
                </a:solidFill>
                <a:latin typeface="Roboto"/>
                <a:ea typeface="Roboto"/>
                <a:cs typeface="Roboto"/>
                <a:sym typeface="Roboto"/>
              </a:rPr>
              <a:t>second</a:t>
            </a:r>
            <a:endParaRPr sz="1800">
              <a:solidFill>
                <a:srgbClr val="FF8700"/>
              </a:solidFill>
              <a:latin typeface="Roboto"/>
              <a:ea typeface="Roboto"/>
              <a:cs typeface="Roboto"/>
              <a:sym typeface="Roboto"/>
            </a:endParaRPr>
          </a:p>
        </p:txBody>
      </p:sp>
      <p:sp>
        <p:nvSpPr>
          <p:cNvPr id="534" name="Google Shape;534;p39"/>
          <p:cNvSpPr/>
          <p:nvPr/>
        </p:nvSpPr>
        <p:spPr>
          <a:xfrm>
            <a:off x="5953321" y="2241950"/>
            <a:ext cx="2378700" cy="1443300"/>
          </a:xfrm>
          <a:prstGeom prst="chevron">
            <a:avLst>
              <a:gd fmla="val 25486" name="adj"/>
            </a:avLst>
          </a:pr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8700"/>
                </a:solidFill>
                <a:latin typeface="Roboto"/>
                <a:ea typeface="Roboto"/>
                <a:cs typeface="Roboto"/>
                <a:sym typeface="Roboto"/>
              </a:rPr>
              <a:t>last</a:t>
            </a:r>
            <a:endParaRPr sz="1800">
              <a:solidFill>
                <a:srgbClr val="FF87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4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review some concepts</a:t>
            </a:r>
            <a:endParaRPr/>
          </a:p>
        </p:txBody>
      </p:sp>
      <p:sp>
        <p:nvSpPr>
          <p:cNvPr id="540" name="Google Shape;540;p40"/>
          <p:cNvSpPr txBox="1"/>
          <p:nvPr>
            <p:ph idx="1" type="body"/>
          </p:nvPr>
        </p:nvSpPr>
        <p:spPr>
          <a:xfrm>
            <a:off x="1104900" y="13767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541" name="Google Shape;541;p40"/>
          <p:cNvSpPr txBox="1"/>
          <p:nvPr>
            <p:ph idx="2" type="body"/>
          </p:nvPr>
        </p:nvSpPr>
        <p:spPr>
          <a:xfrm>
            <a:off x="3652188" y="13767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542" name="Google Shape;542;p40"/>
          <p:cNvSpPr txBox="1"/>
          <p:nvPr>
            <p:ph idx="3" type="body"/>
          </p:nvPr>
        </p:nvSpPr>
        <p:spPr>
          <a:xfrm>
            <a:off x="6199476" y="13767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543" name="Google Shape;543;p4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4" name="Google Shape;544;p40"/>
          <p:cNvSpPr txBox="1"/>
          <p:nvPr>
            <p:ph idx="1" type="body"/>
          </p:nvPr>
        </p:nvSpPr>
        <p:spPr>
          <a:xfrm>
            <a:off x="1104900" y="29769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545" name="Google Shape;545;p40"/>
          <p:cNvSpPr txBox="1"/>
          <p:nvPr>
            <p:ph idx="2" type="body"/>
          </p:nvPr>
        </p:nvSpPr>
        <p:spPr>
          <a:xfrm>
            <a:off x="3652188" y="29769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546" name="Google Shape;546;p40"/>
          <p:cNvSpPr txBox="1"/>
          <p:nvPr>
            <p:ph idx="3" type="body"/>
          </p:nvPr>
        </p:nvSpPr>
        <p:spPr>
          <a:xfrm>
            <a:off x="6199476" y="2976950"/>
            <a:ext cx="2423100" cy="164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1"/>
          <p:cNvSpPr txBox="1"/>
          <p:nvPr>
            <p:ph idx="1" type="body"/>
          </p:nvPr>
        </p:nvSpPr>
        <p:spPr>
          <a:xfrm>
            <a:off x="1123950" y="4406300"/>
            <a:ext cx="6737400" cy="749100"/>
          </a:xfrm>
          <a:prstGeom prst="rect">
            <a:avLst/>
          </a:prstGeom>
        </p:spPr>
        <p:txBody>
          <a:bodyPr anchorCtr="0" anchor="ctr" bIns="91425" lIns="91425" spcFirstLastPara="1" rIns="91425" wrap="square" tIns="91425">
            <a:noAutofit/>
          </a:bodyPr>
          <a:lstStyle/>
          <a:p>
            <a:pPr indent="0" lvl="0" marL="0" rtl="0" algn="l">
              <a:spcBef>
                <a:spcPts val="360"/>
              </a:spcBef>
              <a:spcAft>
                <a:spcPts val="0"/>
              </a:spcAft>
              <a:buNone/>
            </a:pPr>
            <a:r>
              <a:rPr lang="en"/>
              <a:t>You can insert graphs from </a:t>
            </a:r>
            <a:r>
              <a:rPr lang="en" u="sng">
                <a:hlinkClick r:id="rId3"/>
              </a:rPr>
              <a:t>Google Sheets</a:t>
            </a:r>
            <a:endParaRPr/>
          </a:p>
        </p:txBody>
      </p:sp>
      <p:sp>
        <p:nvSpPr>
          <p:cNvPr id="552" name="Google Shape;552;p4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53" name="Google Shape;553;p41" title="Chart"/>
          <p:cNvPicPr preferRelativeResize="0"/>
          <p:nvPr/>
        </p:nvPicPr>
        <p:blipFill>
          <a:blip r:embed="rId4">
            <a:alphaModFix/>
          </a:blip>
          <a:stretch>
            <a:fillRect/>
          </a:stretch>
        </p:blipFill>
        <p:spPr>
          <a:xfrm>
            <a:off x="1548750" y="540075"/>
            <a:ext cx="6312600" cy="341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46" name="Google Shape;146;p15"/>
          <p:cNvGrpSpPr/>
          <p:nvPr/>
        </p:nvGrpSpPr>
        <p:grpSpPr>
          <a:xfrm>
            <a:off x="43043" y="4644772"/>
            <a:ext cx="649170" cy="498733"/>
            <a:chOff x="5268225" y="4341925"/>
            <a:chExt cx="468850" cy="387275"/>
          </a:xfrm>
        </p:grpSpPr>
        <p:sp>
          <p:nvSpPr>
            <p:cNvPr id="147" name="Google Shape;147;p15"/>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txBox="1"/>
          <p:nvPr/>
        </p:nvSpPr>
        <p:spPr>
          <a:xfrm>
            <a:off x="1101386" y="272850"/>
            <a:ext cx="7574400" cy="74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Dosis"/>
                <a:ea typeface="Dosis"/>
                <a:cs typeface="Dosis"/>
                <a:sym typeface="Dosis"/>
              </a:rPr>
              <a:t>High Level Goals</a:t>
            </a:r>
            <a:endParaRPr sz="2400">
              <a:solidFill>
                <a:srgbClr val="FFFFFF"/>
              </a:solidFill>
              <a:latin typeface="Dosis"/>
              <a:ea typeface="Dosis"/>
              <a:cs typeface="Dosis"/>
              <a:sym typeface="Dosis"/>
            </a:endParaRPr>
          </a:p>
        </p:txBody>
      </p:sp>
      <p:sp>
        <p:nvSpPr>
          <p:cNvPr id="156" name="Google Shape;156;p15"/>
          <p:cNvSpPr txBox="1"/>
          <p:nvPr/>
        </p:nvSpPr>
        <p:spPr>
          <a:xfrm>
            <a:off x="1101375" y="1349550"/>
            <a:ext cx="7645500" cy="264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2400">
                <a:solidFill>
                  <a:srgbClr val="222222"/>
                </a:solidFill>
                <a:latin typeface="Dosis"/>
                <a:ea typeface="Dosis"/>
                <a:cs typeface="Dosis"/>
                <a:sym typeface="Dosis"/>
              </a:rPr>
              <a:t>Drivers sign up with .edu email addresses to post rides.</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2400">
                <a:solidFill>
                  <a:srgbClr val="222222"/>
                </a:solidFill>
                <a:latin typeface="Dosis"/>
                <a:ea typeface="Dosis"/>
                <a:cs typeface="Dosis"/>
                <a:sym typeface="Dosis"/>
              </a:rPr>
              <a:t>Allow riders to search and view available rides.</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2400">
                <a:solidFill>
                  <a:srgbClr val="222222"/>
                </a:solidFill>
                <a:latin typeface="Dosis"/>
                <a:ea typeface="Dosis"/>
                <a:cs typeface="Dosis"/>
                <a:sym typeface="Dosis"/>
              </a:rPr>
              <a:t>Allow riders to sign up for rides.</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2400">
                <a:solidFill>
                  <a:srgbClr val="222222"/>
                </a:solidFill>
                <a:latin typeface="Dosis"/>
                <a:ea typeface="Dosis"/>
                <a:cs typeface="Dosis"/>
                <a:sym typeface="Dosis"/>
              </a:rPr>
              <a:t>Capacity of car is not exceeded.</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2400">
                <a:solidFill>
                  <a:srgbClr val="222222"/>
                </a:solidFill>
                <a:latin typeface="Dosis"/>
                <a:ea typeface="Dosis"/>
                <a:cs typeface="Dosis"/>
                <a:sym typeface="Dosis"/>
              </a:rPr>
              <a:t>Drivers and riders can be rated.</a:t>
            </a:r>
            <a:r>
              <a:rPr lang="en" sz="2400">
                <a:solidFill>
                  <a:srgbClr val="000000"/>
                </a:solidFill>
                <a:latin typeface="Dosis"/>
                <a:ea typeface="Dosis"/>
                <a:cs typeface="Dosis"/>
                <a:sym typeface="Dosis"/>
              </a:rPr>
              <a:t> </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t/>
            </a:r>
            <a:endParaRPr sz="24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t/>
            </a:r>
            <a:endParaRPr b="1" sz="2400">
              <a:solidFill>
                <a:srgbClr val="222222"/>
              </a:solidFill>
              <a:highlight>
                <a:srgbClr val="FF8700"/>
              </a:highlight>
              <a:latin typeface="Dosis"/>
              <a:ea typeface="Dosis"/>
              <a:cs typeface="Dosis"/>
              <a:sym typeface="Dosis"/>
            </a:endParaRPr>
          </a:p>
        </p:txBody>
      </p:sp>
      <p:grpSp>
        <p:nvGrpSpPr>
          <p:cNvPr id="157" name="Google Shape;157;p15"/>
          <p:cNvGrpSpPr/>
          <p:nvPr/>
        </p:nvGrpSpPr>
        <p:grpSpPr>
          <a:xfrm>
            <a:off x="744138" y="1526391"/>
            <a:ext cx="357234" cy="361310"/>
            <a:chOff x="5290150" y="1636700"/>
            <a:chExt cx="425025" cy="429875"/>
          </a:xfrm>
        </p:grpSpPr>
        <p:sp>
          <p:nvSpPr>
            <p:cNvPr id="158" name="Google Shape;158;p15"/>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sp>
          <p:nvSpPr>
            <p:cNvPr id="159" name="Google Shape;159;p15"/>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grpSp>
      <p:grpSp>
        <p:nvGrpSpPr>
          <p:cNvPr id="160" name="Google Shape;160;p15"/>
          <p:cNvGrpSpPr/>
          <p:nvPr/>
        </p:nvGrpSpPr>
        <p:grpSpPr>
          <a:xfrm>
            <a:off x="744138" y="2120816"/>
            <a:ext cx="357234" cy="361310"/>
            <a:chOff x="5290150" y="1636700"/>
            <a:chExt cx="425025" cy="429875"/>
          </a:xfrm>
        </p:grpSpPr>
        <p:sp>
          <p:nvSpPr>
            <p:cNvPr id="161" name="Google Shape;161;p15"/>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sp>
          <p:nvSpPr>
            <p:cNvPr id="162" name="Google Shape;162;p15"/>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grpSp>
      <p:grpSp>
        <p:nvGrpSpPr>
          <p:cNvPr id="163" name="Google Shape;163;p15"/>
          <p:cNvGrpSpPr/>
          <p:nvPr/>
        </p:nvGrpSpPr>
        <p:grpSpPr>
          <a:xfrm>
            <a:off x="744138" y="2715241"/>
            <a:ext cx="357234" cy="361310"/>
            <a:chOff x="5290150" y="1636700"/>
            <a:chExt cx="425025" cy="429875"/>
          </a:xfrm>
        </p:grpSpPr>
        <p:sp>
          <p:nvSpPr>
            <p:cNvPr id="164" name="Google Shape;164;p15"/>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sp>
          <p:nvSpPr>
            <p:cNvPr id="165" name="Google Shape;165;p15"/>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grpSp>
      <p:grpSp>
        <p:nvGrpSpPr>
          <p:cNvPr id="166" name="Google Shape;166;p15"/>
          <p:cNvGrpSpPr/>
          <p:nvPr/>
        </p:nvGrpSpPr>
        <p:grpSpPr>
          <a:xfrm>
            <a:off x="744138" y="3450291"/>
            <a:ext cx="357234" cy="361310"/>
            <a:chOff x="5290150" y="1636700"/>
            <a:chExt cx="425025" cy="429875"/>
          </a:xfrm>
        </p:grpSpPr>
        <p:sp>
          <p:nvSpPr>
            <p:cNvPr id="167" name="Google Shape;167;p15"/>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sp>
          <p:nvSpPr>
            <p:cNvPr id="168" name="Google Shape;168;p15"/>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grpSp>
      <p:grpSp>
        <p:nvGrpSpPr>
          <p:cNvPr id="169" name="Google Shape;169;p15"/>
          <p:cNvGrpSpPr/>
          <p:nvPr/>
        </p:nvGrpSpPr>
        <p:grpSpPr>
          <a:xfrm>
            <a:off x="739528" y="4045327"/>
            <a:ext cx="366458" cy="366437"/>
            <a:chOff x="1923675" y="1633650"/>
            <a:chExt cx="436000" cy="435975"/>
          </a:xfrm>
        </p:grpSpPr>
        <p:sp>
          <p:nvSpPr>
            <p:cNvPr id="170" name="Google Shape;170;p15"/>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42"/>
          <p:cNvSpPr/>
          <p:nvPr/>
        </p:nvSpPr>
        <p:spPr>
          <a:xfrm>
            <a:off x="1954060" y="489800"/>
            <a:ext cx="2075120" cy="4163909"/>
          </a:xfrm>
          <a:custGeom>
            <a:rect b="b" l="l" r="r" t="t"/>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txBox="1"/>
          <p:nvPr>
            <p:ph idx="4294967295" type="body"/>
          </p:nvPr>
        </p:nvSpPr>
        <p:spPr>
          <a:xfrm>
            <a:off x="4897300" y="535300"/>
            <a:ext cx="2788800" cy="4118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rgbClr val="FF8700"/>
                </a:solidFill>
                <a:latin typeface="Dosis"/>
                <a:ea typeface="Dosis"/>
                <a:cs typeface="Dosis"/>
                <a:sym typeface="Dosis"/>
              </a:rPr>
              <a:t>ANDROID PROJECT</a:t>
            </a:r>
            <a:endParaRPr>
              <a:solidFill>
                <a:srgbClr val="FF8700"/>
              </a:solidFill>
              <a:latin typeface="Dosis"/>
              <a:ea typeface="Dosis"/>
              <a:cs typeface="Dosis"/>
              <a:sym typeface="Dosis"/>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560" name="Google Shape;560;p42"/>
          <p:cNvSpPr/>
          <p:nvPr/>
        </p:nvSpPr>
        <p:spPr>
          <a:xfrm>
            <a:off x="2047375" y="839000"/>
            <a:ext cx="1888500" cy="335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Dosis"/>
                <a:ea typeface="Dosis"/>
                <a:cs typeface="Dosis"/>
                <a:sym typeface="Dosis"/>
              </a:rPr>
              <a:t>Place your screenshot here</a:t>
            </a:r>
            <a:endParaRPr sz="1000">
              <a:solidFill>
                <a:srgbClr val="999999"/>
              </a:solidFill>
              <a:latin typeface="Dosis"/>
              <a:ea typeface="Dosis"/>
              <a:cs typeface="Dosis"/>
              <a:sym typeface="Dosis"/>
            </a:endParaRPr>
          </a:p>
        </p:txBody>
      </p:sp>
      <p:sp>
        <p:nvSpPr>
          <p:cNvPr id="561" name="Google Shape;561;p42"/>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43"/>
          <p:cNvSpPr/>
          <p:nvPr/>
        </p:nvSpPr>
        <p:spPr>
          <a:xfrm>
            <a:off x="2028821" y="623036"/>
            <a:ext cx="1863608" cy="3921828"/>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2160550"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Dosis"/>
                <a:ea typeface="Dosis"/>
                <a:cs typeface="Dosis"/>
                <a:sym typeface="Dosis"/>
              </a:rPr>
              <a:t>Place your screenshot here</a:t>
            </a:r>
            <a:endParaRPr sz="1000">
              <a:solidFill>
                <a:srgbClr val="999999"/>
              </a:solidFill>
              <a:latin typeface="Dosis"/>
              <a:ea typeface="Dosis"/>
              <a:cs typeface="Dosis"/>
              <a:sym typeface="Dosis"/>
            </a:endParaRPr>
          </a:p>
        </p:txBody>
      </p:sp>
      <p:sp>
        <p:nvSpPr>
          <p:cNvPr id="568" name="Google Shape;568;p43"/>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9" name="Google Shape;569;p43"/>
          <p:cNvSpPr txBox="1"/>
          <p:nvPr>
            <p:ph idx="4294967295" type="body"/>
          </p:nvPr>
        </p:nvSpPr>
        <p:spPr>
          <a:xfrm>
            <a:off x="4897300" y="535300"/>
            <a:ext cx="2788800" cy="4118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rgbClr val="FF8700"/>
                </a:solidFill>
                <a:latin typeface="Dosis"/>
                <a:ea typeface="Dosis"/>
                <a:cs typeface="Dosis"/>
                <a:sym typeface="Dosis"/>
              </a:rPr>
              <a:t>iPHONE</a:t>
            </a:r>
            <a:endParaRPr>
              <a:solidFill>
                <a:srgbClr val="FF8700"/>
              </a:solidFill>
              <a:latin typeface="Dosis"/>
              <a:ea typeface="Dosis"/>
              <a:cs typeface="Dosis"/>
              <a:sym typeface="Dosis"/>
            </a:endParaRPr>
          </a:p>
          <a:p>
            <a:pPr indent="0" lvl="0" marL="0" rtl="0" algn="l">
              <a:spcBef>
                <a:spcPts val="600"/>
              </a:spcBef>
              <a:spcAft>
                <a:spcPts val="0"/>
              </a:spcAft>
              <a:buNone/>
            </a:pPr>
            <a:r>
              <a:rPr lang="en">
                <a:solidFill>
                  <a:srgbClr val="FF8700"/>
                </a:solidFill>
                <a:latin typeface="Dosis"/>
                <a:ea typeface="Dosis"/>
                <a:cs typeface="Dosis"/>
                <a:sym typeface="Dosis"/>
              </a:rPr>
              <a:t>PROJECT</a:t>
            </a:r>
            <a:endParaRPr>
              <a:solidFill>
                <a:srgbClr val="FF8700"/>
              </a:solidFill>
              <a:latin typeface="Dosis"/>
              <a:ea typeface="Dosis"/>
              <a:cs typeface="Dosis"/>
              <a:sym typeface="Dosis"/>
            </a:endParaRPr>
          </a:p>
          <a:p>
            <a:pPr indent="0" lvl="0" marL="0" rtl="0" algn="l">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44"/>
          <p:cNvSpPr/>
          <p:nvPr/>
        </p:nvSpPr>
        <p:spPr>
          <a:xfrm>
            <a:off x="1511102" y="535613"/>
            <a:ext cx="2879504" cy="4072345"/>
          </a:xfrm>
          <a:custGeom>
            <a:rect b="b" l="l" r="r" t="t"/>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4"/>
          <p:cNvSpPr/>
          <p:nvPr/>
        </p:nvSpPr>
        <p:spPr>
          <a:xfrm>
            <a:off x="1709800" y="910325"/>
            <a:ext cx="2493300" cy="333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Dosis"/>
                <a:ea typeface="Dosis"/>
                <a:cs typeface="Dosis"/>
                <a:sym typeface="Dosis"/>
              </a:rPr>
              <a:t>Place your screenshot here</a:t>
            </a:r>
            <a:endParaRPr sz="1000">
              <a:solidFill>
                <a:srgbClr val="999999"/>
              </a:solidFill>
              <a:latin typeface="Dosis"/>
              <a:ea typeface="Dosis"/>
              <a:cs typeface="Dosis"/>
              <a:sym typeface="Dosis"/>
            </a:endParaRPr>
          </a:p>
        </p:txBody>
      </p:sp>
      <p:sp>
        <p:nvSpPr>
          <p:cNvPr id="576" name="Google Shape;576;p44"/>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7" name="Google Shape;577;p44"/>
          <p:cNvSpPr txBox="1"/>
          <p:nvPr>
            <p:ph idx="4294967295" type="body"/>
          </p:nvPr>
        </p:nvSpPr>
        <p:spPr>
          <a:xfrm>
            <a:off x="4897300" y="535300"/>
            <a:ext cx="2788800" cy="4118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rgbClr val="FF8700"/>
                </a:solidFill>
                <a:latin typeface="Dosis"/>
                <a:ea typeface="Dosis"/>
                <a:cs typeface="Dosis"/>
                <a:sym typeface="Dosis"/>
              </a:rPr>
              <a:t>TABLET</a:t>
            </a:r>
            <a:endParaRPr>
              <a:solidFill>
                <a:srgbClr val="FF8700"/>
              </a:solidFill>
              <a:latin typeface="Dosis"/>
              <a:ea typeface="Dosis"/>
              <a:cs typeface="Dosis"/>
              <a:sym typeface="Dosis"/>
            </a:endParaRPr>
          </a:p>
          <a:p>
            <a:pPr indent="0" lvl="0" marL="0" rtl="0" algn="l">
              <a:spcBef>
                <a:spcPts val="600"/>
              </a:spcBef>
              <a:spcAft>
                <a:spcPts val="0"/>
              </a:spcAft>
              <a:buNone/>
            </a:pPr>
            <a:r>
              <a:rPr lang="en">
                <a:solidFill>
                  <a:srgbClr val="FF8700"/>
                </a:solidFill>
                <a:latin typeface="Dosis"/>
                <a:ea typeface="Dosis"/>
                <a:cs typeface="Dosis"/>
                <a:sym typeface="Dosis"/>
              </a:rPr>
              <a:t>PROJECT</a:t>
            </a:r>
            <a:endParaRPr>
              <a:solidFill>
                <a:srgbClr val="FF8700"/>
              </a:solidFill>
              <a:latin typeface="Dosis"/>
              <a:ea typeface="Dosis"/>
              <a:cs typeface="Dosis"/>
              <a:sym typeface="Dosis"/>
            </a:endParaRPr>
          </a:p>
          <a:p>
            <a:pPr indent="0" lvl="0" marL="0" rtl="0" algn="l">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5"/>
          <p:cNvSpPr/>
          <p:nvPr/>
        </p:nvSpPr>
        <p:spPr>
          <a:xfrm>
            <a:off x="1079225" y="1052750"/>
            <a:ext cx="4460080" cy="347222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1265867" y="1237141"/>
            <a:ext cx="4086900" cy="26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9999"/>
                </a:solidFill>
                <a:latin typeface="Dosis"/>
                <a:ea typeface="Dosis"/>
                <a:cs typeface="Dosis"/>
                <a:sym typeface="Dosis"/>
              </a:rPr>
              <a:t>Place your screenshot here</a:t>
            </a:r>
            <a:endParaRPr sz="1000">
              <a:solidFill>
                <a:srgbClr val="999999"/>
              </a:solidFill>
              <a:latin typeface="Dosis"/>
              <a:ea typeface="Dosis"/>
              <a:cs typeface="Dosis"/>
              <a:sym typeface="Dosis"/>
            </a:endParaRPr>
          </a:p>
        </p:txBody>
      </p:sp>
      <p:sp>
        <p:nvSpPr>
          <p:cNvPr id="584" name="Google Shape;584;p45"/>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85" name="Google Shape;585;p45"/>
          <p:cNvSpPr txBox="1"/>
          <p:nvPr>
            <p:ph idx="4294967295" type="body"/>
          </p:nvPr>
        </p:nvSpPr>
        <p:spPr>
          <a:xfrm>
            <a:off x="5811700" y="535300"/>
            <a:ext cx="2788800" cy="4118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rgbClr val="FF8700"/>
                </a:solidFill>
                <a:latin typeface="Dosis"/>
                <a:ea typeface="Dosis"/>
                <a:cs typeface="Dosis"/>
                <a:sym typeface="Dosis"/>
              </a:rPr>
              <a:t>DESKTOP PROJECT</a:t>
            </a:r>
            <a:endParaRPr>
              <a:solidFill>
                <a:srgbClr val="FF8700"/>
              </a:solidFill>
              <a:latin typeface="Dosis"/>
              <a:ea typeface="Dosis"/>
              <a:cs typeface="Dosis"/>
              <a:sym typeface="Dosis"/>
            </a:endParaRPr>
          </a:p>
          <a:p>
            <a:pPr indent="0" lvl="0" marL="0" rtl="0" algn="l">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46"/>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591" name="Google Shape;591;p46"/>
          <p:cNvSpPr txBox="1"/>
          <p:nvPr>
            <p:ph idx="1" type="body"/>
          </p:nvPr>
        </p:nvSpPr>
        <p:spPr>
          <a:xfrm>
            <a:off x="1104900" y="1277625"/>
            <a:ext cx="7581900" cy="364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0" lvl="0" marL="0" rtl="0" algn="l">
              <a:spcBef>
                <a:spcPts val="600"/>
              </a:spcBef>
              <a:spcAft>
                <a:spcPts val="0"/>
              </a:spcAft>
              <a:buNone/>
            </a:pPr>
            <a:r>
              <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hlinkClick r:id="rId4"/>
              </a:rPr>
              <a:t>Startupstockphotos</a:t>
            </a:r>
            <a:endParaRPr sz="2400"/>
          </a:p>
        </p:txBody>
      </p:sp>
      <p:sp>
        <p:nvSpPr>
          <p:cNvPr id="592" name="Google Shape;592;p4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7"/>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Presentation design</a:t>
            </a:r>
            <a:endParaRPr/>
          </a:p>
        </p:txBody>
      </p:sp>
      <p:sp>
        <p:nvSpPr>
          <p:cNvPr id="598" name="Google Shape;598;p47"/>
          <p:cNvSpPr txBox="1"/>
          <p:nvPr>
            <p:ph idx="1" type="body"/>
          </p:nvPr>
        </p:nvSpPr>
        <p:spPr>
          <a:xfrm>
            <a:off x="1104900" y="1200150"/>
            <a:ext cx="7581900" cy="266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This presentation uses the following typographies and colors:</a:t>
            </a:r>
            <a:endParaRPr sz="1800"/>
          </a:p>
          <a:p>
            <a:pPr indent="-342900" lvl="0" marL="457200" rtl="0" algn="l">
              <a:lnSpc>
                <a:spcPct val="115000"/>
              </a:lnSpc>
              <a:spcBef>
                <a:spcPts val="600"/>
              </a:spcBef>
              <a:spcAft>
                <a:spcPts val="0"/>
              </a:spcAft>
              <a:buSzPts val="1800"/>
              <a:buChar char="▸"/>
            </a:pPr>
            <a:r>
              <a:rPr lang="en" sz="1800"/>
              <a:t>Titles: </a:t>
            </a:r>
            <a:r>
              <a:rPr b="1" lang="en" sz="1800"/>
              <a:t>Dosis</a:t>
            </a:r>
            <a:endParaRPr b="1" sz="1800"/>
          </a:p>
          <a:p>
            <a:pPr indent="-342900" lvl="0" marL="457200" rtl="0" algn="l">
              <a:lnSpc>
                <a:spcPct val="115000"/>
              </a:lnSpc>
              <a:spcBef>
                <a:spcPts val="0"/>
              </a:spcBef>
              <a:spcAft>
                <a:spcPts val="0"/>
              </a:spcAft>
              <a:buSzPts val="1800"/>
              <a:buChar char="▸"/>
            </a:pPr>
            <a:r>
              <a:rPr lang="en" sz="1800"/>
              <a:t>Body copy: </a:t>
            </a:r>
            <a:r>
              <a:rPr b="1" lang="en" sz="1800"/>
              <a:t>Roboto</a:t>
            </a:r>
            <a:endParaRPr b="1" sz="1800"/>
          </a:p>
          <a:p>
            <a:pPr indent="0" lvl="0" marL="0" rtl="0" algn="l">
              <a:lnSpc>
                <a:spcPct val="115000"/>
              </a:lnSpc>
              <a:spcBef>
                <a:spcPts val="600"/>
              </a:spcBef>
              <a:spcAft>
                <a:spcPts val="0"/>
              </a:spcAft>
              <a:buNone/>
            </a:pPr>
            <a:r>
              <a:rPr lang="en" sz="1800"/>
              <a:t>You can download the fonts on these pages:</a:t>
            </a:r>
            <a:endParaRPr sz="1800"/>
          </a:p>
          <a:p>
            <a:pPr indent="0" lvl="0" marL="0" rtl="0" algn="l">
              <a:lnSpc>
                <a:spcPct val="115000"/>
              </a:lnSpc>
              <a:spcBef>
                <a:spcPts val="600"/>
              </a:spcBef>
              <a:spcAft>
                <a:spcPts val="0"/>
              </a:spcAft>
              <a:buNone/>
            </a:pPr>
            <a:r>
              <a:rPr lang="en" sz="1800" u="sng">
                <a:hlinkClick r:id="rId3"/>
              </a:rPr>
              <a:t>https://www.fontsquirrel.com/fonts/dosis</a:t>
            </a:r>
            <a:endParaRPr sz="1800"/>
          </a:p>
          <a:p>
            <a:pPr indent="0" lvl="0" marL="0" rtl="0" algn="l">
              <a:lnSpc>
                <a:spcPct val="115000"/>
              </a:lnSpc>
              <a:spcBef>
                <a:spcPts val="600"/>
              </a:spcBef>
              <a:spcAft>
                <a:spcPts val="0"/>
              </a:spcAft>
              <a:buNone/>
            </a:pPr>
            <a:r>
              <a:rPr lang="en" sz="1800" u="sng">
                <a:hlinkClick r:id="rId4"/>
              </a:rPr>
              <a:t>https://material.google.com/resources/roboto-noto-fonts.html</a:t>
            </a:r>
            <a:endParaRPr sz="1800"/>
          </a:p>
          <a:p>
            <a:pPr indent="0" lvl="0" marL="0" rtl="0" algn="l">
              <a:lnSpc>
                <a:spcPct val="115000"/>
              </a:lnSpc>
              <a:spcBef>
                <a:spcPts val="600"/>
              </a:spcBef>
              <a:spcAft>
                <a:spcPts val="0"/>
              </a:spcAft>
              <a:buNone/>
            </a:pPr>
            <a:r>
              <a:t/>
            </a:r>
            <a:endParaRPr sz="1800"/>
          </a:p>
          <a:p>
            <a:pPr indent="-342900" lvl="0" marL="457200" rtl="0" algn="l">
              <a:lnSpc>
                <a:spcPct val="115000"/>
              </a:lnSpc>
              <a:spcBef>
                <a:spcPts val="600"/>
              </a:spcBef>
              <a:spcAft>
                <a:spcPts val="0"/>
              </a:spcAft>
              <a:buSzPts val="1800"/>
              <a:buChar char="▸"/>
            </a:pPr>
            <a:r>
              <a:rPr lang="en" sz="1800"/>
              <a:t>Orange </a:t>
            </a:r>
            <a:r>
              <a:rPr b="1" lang="en" sz="1800">
                <a:solidFill>
                  <a:srgbClr val="FF8700"/>
                </a:solidFill>
              </a:rPr>
              <a:t>#ff8700</a:t>
            </a:r>
            <a:endParaRPr b="1" sz="1800">
              <a:solidFill>
                <a:srgbClr val="FF8700"/>
              </a:solidFill>
            </a:endParaRPr>
          </a:p>
        </p:txBody>
      </p:sp>
      <p:sp>
        <p:nvSpPr>
          <p:cNvPr id="599" name="Google Shape;599;p47"/>
          <p:cNvSpPr txBox="1"/>
          <p:nvPr/>
        </p:nvSpPr>
        <p:spPr>
          <a:xfrm>
            <a:off x="1104900" y="4400250"/>
            <a:ext cx="6885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8700"/>
                </a:solidFill>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a:solidFill>
                <a:srgbClr val="FF8700"/>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sz="1200">
              <a:solidFill>
                <a:srgbClr val="FF8700"/>
              </a:solidFill>
              <a:latin typeface="Dosis"/>
              <a:ea typeface="Dosis"/>
              <a:cs typeface="Dosis"/>
              <a:sym typeface="Dosis"/>
            </a:endParaRPr>
          </a:p>
          <a:p>
            <a:pPr indent="0" lvl="0" marL="0" rtl="0" algn="l">
              <a:spcBef>
                <a:spcPts val="0"/>
              </a:spcBef>
              <a:spcAft>
                <a:spcPts val="0"/>
              </a:spcAft>
              <a:buNone/>
            </a:pPr>
            <a:r>
              <a:t/>
            </a:r>
            <a:endParaRPr sz="1200">
              <a:solidFill>
                <a:srgbClr val="FF8700"/>
              </a:solidFill>
              <a:latin typeface="Dosis"/>
              <a:ea typeface="Dosis"/>
              <a:cs typeface="Dosis"/>
              <a:sym typeface="Dosis"/>
            </a:endParaRPr>
          </a:p>
        </p:txBody>
      </p:sp>
      <p:sp>
        <p:nvSpPr>
          <p:cNvPr id="600" name="Google Shape;600;p47"/>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4" name="Shape 604"/>
        <p:cNvGrpSpPr/>
        <p:nvPr/>
      </p:nvGrpSpPr>
      <p:grpSpPr>
        <a:xfrm>
          <a:off x="0" y="0"/>
          <a:ext cx="0" cy="0"/>
          <a:chOff x="0" y="0"/>
          <a:chExt cx="0" cy="0"/>
        </a:xfrm>
      </p:grpSpPr>
      <p:grpSp>
        <p:nvGrpSpPr>
          <p:cNvPr id="605" name="Google Shape;605;p48"/>
          <p:cNvGrpSpPr/>
          <p:nvPr/>
        </p:nvGrpSpPr>
        <p:grpSpPr>
          <a:xfrm>
            <a:off x="3303772" y="275619"/>
            <a:ext cx="342903" cy="447293"/>
            <a:chOff x="590250" y="244200"/>
            <a:chExt cx="407975" cy="532175"/>
          </a:xfrm>
        </p:grpSpPr>
        <p:sp>
          <p:nvSpPr>
            <p:cNvPr id="606" name="Google Shape;606;p4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8"/>
          <p:cNvGrpSpPr/>
          <p:nvPr/>
        </p:nvGrpSpPr>
        <p:grpSpPr>
          <a:xfrm>
            <a:off x="3856464" y="341641"/>
            <a:ext cx="372594" cy="310145"/>
            <a:chOff x="1247825" y="322750"/>
            <a:chExt cx="443300" cy="369000"/>
          </a:xfrm>
        </p:grpSpPr>
        <p:sp>
          <p:nvSpPr>
            <p:cNvPr id="621" name="Google Shape;621;p48"/>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8"/>
          <p:cNvGrpSpPr/>
          <p:nvPr/>
        </p:nvGrpSpPr>
        <p:grpSpPr>
          <a:xfrm>
            <a:off x="4429643" y="340107"/>
            <a:ext cx="356204" cy="313212"/>
            <a:chOff x="1929775" y="320925"/>
            <a:chExt cx="423800" cy="372650"/>
          </a:xfrm>
        </p:grpSpPr>
        <p:sp>
          <p:nvSpPr>
            <p:cNvPr id="627" name="Google Shape;627;p48"/>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48"/>
          <p:cNvSpPr/>
          <p:nvPr/>
        </p:nvSpPr>
        <p:spPr>
          <a:xfrm>
            <a:off x="5026945" y="3288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5611913" y="329884"/>
            <a:ext cx="251793" cy="333679"/>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48"/>
          <p:cNvGrpSpPr/>
          <p:nvPr/>
        </p:nvGrpSpPr>
        <p:grpSpPr>
          <a:xfrm>
            <a:off x="6699287" y="304785"/>
            <a:ext cx="336767" cy="383835"/>
            <a:chOff x="4630125" y="278900"/>
            <a:chExt cx="400675" cy="456675"/>
          </a:xfrm>
        </p:grpSpPr>
        <p:sp>
          <p:nvSpPr>
            <p:cNvPr id="635" name="Google Shape;635;p48"/>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48"/>
          <p:cNvSpPr/>
          <p:nvPr/>
        </p:nvSpPr>
        <p:spPr>
          <a:xfrm>
            <a:off x="7239876" y="3283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48"/>
          <p:cNvGrpSpPr/>
          <p:nvPr/>
        </p:nvGrpSpPr>
        <p:grpSpPr>
          <a:xfrm>
            <a:off x="3308899" y="851341"/>
            <a:ext cx="342882" cy="418128"/>
            <a:chOff x="596350" y="929175"/>
            <a:chExt cx="407950" cy="497475"/>
          </a:xfrm>
        </p:grpSpPr>
        <p:sp>
          <p:nvSpPr>
            <p:cNvPr id="641" name="Google Shape;641;p4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48"/>
          <p:cNvGrpSpPr/>
          <p:nvPr/>
        </p:nvGrpSpPr>
        <p:grpSpPr>
          <a:xfrm>
            <a:off x="4433215" y="912256"/>
            <a:ext cx="349060" cy="298882"/>
            <a:chOff x="1934025" y="1001650"/>
            <a:chExt cx="415300" cy="355600"/>
          </a:xfrm>
        </p:grpSpPr>
        <p:sp>
          <p:nvSpPr>
            <p:cNvPr id="649" name="Google Shape;649;p48"/>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8"/>
          <p:cNvSpPr/>
          <p:nvPr/>
        </p:nvSpPr>
        <p:spPr>
          <a:xfrm>
            <a:off x="4997274" y="8871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5562784" y="9045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6132896" y="9071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6709164" y="9102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48"/>
          <p:cNvGrpSpPr/>
          <p:nvPr/>
        </p:nvGrpSpPr>
        <p:grpSpPr>
          <a:xfrm>
            <a:off x="7257610" y="889731"/>
            <a:ext cx="350068" cy="350573"/>
            <a:chOff x="5294400" y="974850"/>
            <a:chExt cx="416500" cy="417100"/>
          </a:xfrm>
        </p:grpSpPr>
        <p:sp>
          <p:nvSpPr>
            <p:cNvPr id="658" name="Google Shape;658;p48"/>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8"/>
          <p:cNvGrpSpPr/>
          <p:nvPr/>
        </p:nvGrpSpPr>
        <p:grpSpPr>
          <a:xfrm>
            <a:off x="7780632" y="850332"/>
            <a:ext cx="433992" cy="422729"/>
            <a:chOff x="5916675" y="927975"/>
            <a:chExt cx="516350" cy="502950"/>
          </a:xfrm>
        </p:grpSpPr>
        <p:sp>
          <p:nvSpPr>
            <p:cNvPr id="661" name="Google Shape;661;p48"/>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48"/>
          <p:cNvGrpSpPr/>
          <p:nvPr/>
        </p:nvGrpSpPr>
        <p:grpSpPr>
          <a:xfrm>
            <a:off x="3282276" y="1499745"/>
            <a:ext cx="391001" cy="264085"/>
            <a:chOff x="564675" y="1700625"/>
            <a:chExt cx="465200" cy="314200"/>
          </a:xfrm>
        </p:grpSpPr>
        <p:sp>
          <p:nvSpPr>
            <p:cNvPr id="664" name="Google Shape;664;p48"/>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48"/>
          <p:cNvGrpSpPr/>
          <p:nvPr/>
        </p:nvGrpSpPr>
        <p:grpSpPr>
          <a:xfrm>
            <a:off x="3847260" y="1435257"/>
            <a:ext cx="391001" cy="382827"/>
            <a:chOff x="1236875" y="1623900"/>
            <a:chExt cx="465200" cy="455475"/>
          </a:xfrm>
        </p:grpSpPr>
        <p:sp>
          <p:nvSpPr>
            <p:cNvPr id="668" name="Google Shape;668;p48"/>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8"/>
          <p:cNvGrpSpPr/>
          <p:nvPr/>
        </p:nvGrpSpPr>
        <p:grpSpPr>
          <a:xfrm>
            <a:off x="4424515" y="1443452"/>
            <a:ext cx="366458" cy="366437"/>
            <a:chOff x="1923675" y="1633650"/>
            <a:chExt cx="436000" cy="435975"/>
          </a:xfrm>
        </p:grpSpPr>
        <p:sp>
          <p:nvSpPr>
            <p:cNvPr id="676" name="Google Shape;676;p48"/>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8"/>
          <p:cNvGrpSpPr/>
          <p:nvPr/>
        </p:nvGrpSpPr>
        <p:grpSpPr>
          <a:xfrm>
            <a:off x="4987966" y="1441918"/>
            <a:ext cx="369505" cy="369505"/>
            <a:chOff x="2594050" y="1631825"/>
            <a:chExt cx="439625" cy="439625"/>
          </a:xfrm>
        </p:grpSpPr>
        <p:sp>
          <p:nvSpPr>
            <p:cNvPr id="683" name="Google Shape;683;p4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48"/>
          <p:cNvSpPr/>
          <p:nvPr/>
        </p:nvSpPr>
        <p:spPr>
          <a:xfrm>
            <a:off x="5569424" y="14583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48"/>
          <p:cNvGrpSpPr/>
          <p:nvPr/>
        </p:nvGrpSpPr>
        <p:grpSpPr>
          <a:xfrm>
            <a:off x="6152731" y="1414287"/>
            <a:ext cx="299911" cy="424768"/>
            <a:chOff x="3979850" y="1598950"/>
            <a:chExt cx="356825" cy="505375"/>
          </a:xfrm>
        </p:grpSpPr>
        <p:sp>
          <p:nvSpPr>
            <p:cNvPr id="689" name="Google Shape;689;p48"/>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48"/>
          <p:cNvGrpSpPr/>
          <p:nvPr/>
        </p:nvGrpSpPr>
        <p:grpSpPr>
          <a:xfrm>
            <a:off x="6670121" y="1505376"/>
            <a:ext cx="395098" cy="242589"/>
            <a:chOff x="4595425" y="1707325"/>
            <a:chExt cx="470075" cy="288625"/>
          </a:xfrm>
        </p:grpSpPr>
        <p:sp>
          <p:nvSpPr>
            <p:cNvPr id="692" name="Google Shape;692;p48"/>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48"/>
          <p:cNvGrpSpPr/>
          <p:nvPr/>
        </p:nvGrpSpPr>
        <p:grpSpPr>
          <a:xfrm>
            <a:off x="7254038" y="1446016"/>
            <a:ext cx="357234" cy="361310"/>
            <a:chOff x="5290150" y="1636700"/>
            <a:chExt cx="425025" cy="429875"/>
          </a:xfrm>
        </p:grpSpPr>
        <p:sp>
          <p:nvSpPr>
            <p:cNvPr id="698" name="Google Shape;698;p48"/>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sp>
          <p:nvSpPr>
            <p:cNvPr id="699" name="Google Shape;699;p48"/>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700"/>
                </a:solidFill>
              </a:endParaRPr>
            </a:p>
          </p:txBody>
        </p:sp>
      </p:grpSp>
      <p:grpSp>
        <p:nvGrpSpPr>
          <p:cNvPr id="700" name="Google Shape;700;p48"/>
          <p:cNvGrpSpPr/>
          <p:nvPr/>
        </p:nvGrpSpPr>
        <p:grpSpPr>
          <a:xfrm>
            <a:off x="7817992" y="1435257"/>
            <a:ext cx="359272" cy="376691"/>
            <a:chOff x="5961125" y="1623900"/>
            <a:chExt cx="427450" cy="448175"/>
          </a:xfrm>
        </p:grpSpPr>
        <p:sp>
          <p:nvSpPr>
            <p:cNvPr id="701" name="Google Shape;701;p48"/>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8"/>
          <p:cNvGrpSpPr/>
          <p:nvPr/>
        </p:nvGrpSpPr>
        <p:grpSpPr>
          <a:xfrm>
            <a:off x="8370684" y="1444986"/>
            <a:ext cx="383835" cy="363369"/>
            <a:chOff x="6618700" y="1635475"/>
            <a:chExt cx="456675" cy="432325"/>
          </a:xfrm>
        </p:grpSpPr>
        <p:sp>
          <p:nvSpPr>
            <p:cNvPr id="709" name="Google Shape;709;p48"/>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8"/>
          <p:cNvGrpSpPr/>
          <p:nvPr/>
        </p:nvGrpSpPr>
        <p:grpSpPr>
          <a:xfrm>
            <a:off x="3325772" y="2028398"/>
            <a:ext cx="304009" cy="326513"/>
            <a:chOff x="616425" y="2329600"/>
            <a:chExt cx="361700" cy="388475"/>
          </a:xfrm>
        </p:grpSpPr>
        <p:sp>
          <p:nvSpPr>
            <p:cNvPr id="715" name="Google Shape;715;p48"/>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8"/>
          <p:cNvGrpSpPr/>
          <p:nvPr/>
        </p:nvGrpSpPr>
        <p:grpSpPr>
          <a:xfrm>
            <a:off x="3882582" y="2031466"/>
            <a:ext cx="320378" cy="320378"/>
            <a:chOff x="1278900" y="2333250"/>
            <a:chExt cx="381175" cy="381175"/>
          </a:xfrm>
        </p:grpSpPr>
        <p:sp>
          <p:nvSpPr>
            <p:cNvPr id="724" name="Google Shape;724;p48"/>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48"/>
          <p:cNvGrpSpPr/>
          <p:nvPr/>
        </p:nvGrpSpPr>
        <p:grpSpPr>
          <a:xfrm>
            <a:off x="4447545" y="2031466"/>
            <a:ext cx="320399" cy="320378"/>
            <a:chOff x="1951075" y="2333250"/>
            <a:chExt cx="381200" cy="381175"/>
          </a:xfrm>
        </p:grpSpPr>
        <p:sp>
          <p:nvSpPr>
            <p:cNvPr id="729" name="Google Shape;729;p48"/>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8"/>
          <p:cNvGrpSpPr/>
          <p:nvPr/>
        </p:nvGrpSpPr>
        <p:grpSpPr>
          <a:xfrm>
            <a:off x="5012529" y="2031466"/>
            <a:ext cx="320378" cy="320378"/>
            <a:chOff x="2623275" y="2333250"/>
            <a:chExt cx="381175" cy="381175"/>
          </a:xfrm>
        </p:grpSpPr>
        <p:sp>
          <p:nvSpPr>
            <p:cNvPr id="734" name="Google Shape;734;p48"/>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8"/>
          <p:cNvGrpSpPr/>
          <p:nvPr/>
        </p:nvGrpSpPr>
        <p:grpSpPr>
          <a:xfrm>
            <a:off x="5652234" y="1976203"/>
            <a:ext cx="170937" cy="426827"/>
            <a:chOff x="3384375" y="2267500"/>
            <a:chExt cx="203375" cy="507825"/>
          </a:xfrm>
        </p:grpSpPr>
        <p:sp>
          <p:nvSpPr>
            <p:cNvPr id="739" name="Google Shape;739;p48"/>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8"/>
          <p:cNvGrpSpPr/>
          <p:nvPr/>
        </p:nvGrpSpPr>
        <p:grpSpPr>
          <a:xfrm>
            <a:off x="6797541" y="2030436"/>
            <a:ext cx="140237" cy="318339"/>
            <a:chOff x="4747025" y="2332025"/>
            <a:chExt cx="166850" cy="378750"/>
          </a:xfrm>
        </p:grpSpPr>
        <p:sp>
          <p:nvSpPr>
            <p:cNvPr id="742" name="Google Shape;742;p48"/>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8"/>
          <p:cNvGrpSpPr/>
          <p:nvPr/>
        </p:nvGrpSpPr>
        <p:grpSpPr>
          <a:xfrm>
            <a:off x="6230015" y="1978241"/>
            <a:ext cx="145343" cy="422729"/>
            <a:chOff x="4071800" y="2269925"/>
            <a:chExt cx="172925" cy="502950"/>
          </a:xfrm>
        </p:grpSpPr>
        <p:sp>
          <p:nvSpPr>
            <p:cNvPr id="745" name="Google Shape;745;p48"/>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48"/>
          <p:cNvSpPr/>
          <p:nvPr/>
        </p:nvSpPr>
        <p:spPr>
          <a:xfrm>
            <a:off x="7272636" y="20228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48"/>
          <p:cNvGrpSpPr/>
          <p:nvPr/>
        </p:nvGrpSpPr>
        <p:grpSpPr>
          <a:xfrm>
            <a:off x="7827721" y="2028902"/>
            <a:ext cx="345971" cy="325505"/>
            <a:chOff x="5972700" y="2330200"/>
            <a:chExt cx="411625" cy="387275"/>
          </a:xfrm>
        </p:grpSpPr>
        <p:sp>
          <p:nvSpPr>
            <p:cNvPr id="749" name="Google Shape;749;p48"/>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48"/>
          <p:cNvGrpSpPr/>
          <p:nvPr/>
        </p:nvGrpSpPr>
        <p:grpSpPr>
          <a:xfrm>
            <a:off x="3423018" y="2557031"/>
            <a:ext cx="109538" cy="399195"/>
            <a:chOff x="732125" y="2958550"/>
            <a:chExt cx="130325" cy="474950"/>
          </a:xfrm>
        </p:grpSpPr>
        <p:sp>
          <p:nvSpPr>
            <p:cNvPr id="752" name="Google Shape;752;p48"/>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48"/>
          <p:cNvSpPr/>
          <p:nvPr/>
        </p:nvSpPr>
        <p:spPr>
          <a:xfrm>
            <a:off x="4439938" y="25412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3918430" y="25412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48"/>
          <p:cNvGrpSpPr/>
          <p:nvPr/>
        </p:nvGrpSpPr>
        <p:grpSpPr>
          <a:xfrm>
            <a:off x="4978762" y="2569827"/>
            <a:ext cx="387933" cy="367467"/>
            <a:chOff x="2583100" y="2973775"/>
            <a:chExt cx="461550" cy="437200"/>
          </a:xfrm>
        </p:grpSpPr>
        <p:sp>
          <p:nvSpPr>
            <p:cNvPr id="763" name="Google Shape;763;p48"/>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48"/>
          <p:cNvSpPr/>
          <p:nvPr/>
        </p:nvSpPr>
        <p:spPr>
          <a:xfrm>
            <a:off x="6689706" y="25786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48"/>
          <p:cNvGrpSpPr/>
          <p:nvPr/>
        </p:nvGrpSpPr>
        <p:grpSpPr>
          <a:xfrm>
            <a:off x="7218211" y="2597984"/>
            <a:ext cx="435022" cy="323445"/>
            <a:chOff x="5247525" y="3007275"/>
            <a:chExt cx="517575" cy="384825"/>
          </a:xfrm>
        </p:grpSpPr>
        <p:sp>
          <p:nvSpPr>
            <p:cNvPr id="767" name="Google Shape;767;p48"/>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8"/>
          <p:cNvGrpSpPr/>
          <p:nvPr/>
        </p:nvGrpSpPr>
        <p:grpSpPr>
          <a:xfrm>
            <a:off x="6129197" y="2579556"/>
            <a:ext cx="342882" cy="350068"/>
            <a:chOff x="3951850" y="2985350"/>
            <a:chExt cx="407950" cy="416500"/>
          </a:xfrm>
        </p:grpSpPr>
        <p:sp>
          <p:nvSpPr>
            <p:cNvPr id="770" name="Google Shape;770;p4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8"/>
          <p:cNvGrpSpPr/>
          <p:nvPr/>
        </p:nvGrpSpPr>
        <p:grpSpPr>
          <a:xfrm>
            <a:off x="3285869" y="3169104"/>
            <a:ext cx="397136" cy="305017"/>
            <a:chOff x="568950" y="3686775"/>
            <a:chExt cx="472500" cy="362900"/>
          </a:xfrm>
        </p:grpSpPr>
        <p:sp>
          <p:nvSpPr>
            <p:cNvPr id="775" name="Google Shape;775;p48"/>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48"/>
          <p:cNvSpPr/>
          <p:nvPr/>
        </p:nvSpPr>
        <p:spPr>
          <a:xfrm>
            <a:off x="7862711" y="25622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48"/>
          <p:cNvGrpSpPr/>
          <p:nvPr/>
        </p:nvGrpSpPr>
        <p:grpSpPr>
          <a:xfrm>
            <a:off x="3853921" y="3194697"/>
            <a:ext cx="377700" cy="253852"/>
            <a:chOff x="1244800" y="3717225"/>
            <a:chExt cx="449375" cy="302025"/>
          </a:xfrm>
        </p:grpSpPr>
        <p:sp>
          <p:nvSpPr>
            <p:cNvPr id="780" name="Google Shape;780;p48"/>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8"/>
          <p:cNvGrpSpPr/>
          <p:nvPr/>
        </p:nvGrpSpPr>
        <p:grpSpPr>
          <a:xfrm>
            <a:off x="4424011" y="3175239"/>
            <a:ext cx="367467" cy="287115"/>
            <a:chOff x="1923075" y="3694075"/>
            <a:chExt cx="437200" cy="341600"/>
          </a:xfrm>
        </p:grpSpPr>
        <p:sp>
          <p:nvSpPr>
            <p:cNvPr id="787" name="Google Shape;787;p48"/>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48"/>
          <p:cNvGrpSpPr/>
          <p:nvPr/>
        </p:nvGrpSpPr>
        <p:grpSpPr>
          <a:xfrm>
            <a:off x="4992567" y="3170638"/>
            <a:ext cx="360301" cy="295814"/>
            <a:chOff x="2599525" y="3688600"/>
            <a:chExt cx="428675" cy="351950"/>
          </a:xfrm>
        </p:grpSpPr>
        <p:sp>
          <p:nvSpPr>
            <p:cNvPr id="797" name="Google Shape;797;p48"/>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8"/>
          <p:cNvGrpSpPr/>
          <p:nvPr/>
        </p:nvGrpSpPr>
        <p:grpSpPr>
          <a:xfrm>
            <a:off x="5574950" y="3150171"/>
            <a:ext cx="333700" cy="329077"/>
            <a:chOff x="3292425" y="3664250"/>
            <a:chExt cx="397025" cy="391525"/>
          </a:xfrm>
        </p:grpSpPr>
        <p:sp>
          <p:nvSpPr>
            <p:cNvPr id="801" name="Google Shape;801;p48"/>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8"/>
          <p:cNvGrpSpPr/>
          <p:nvPr/>
        </p:nvGrpSpPr>
        <p:grpSpPr>
          <a:xfrm>
            <a:off x="6112807" y="3192638"/>
            <a:ext cx="369526" cy="268183"/>
            <a:chOff x="3932350" y="3714775"/>
            <a:chExt cx="439650" cy="319075"/>
          </a:xfrm>
        </p:grpSpPr>
        <p:sp>
          <p:nvSpPr>
            <p:cNvPr id="805" name="Google Shape;805;p48"/>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8"/>
          <p:cNvGrpSpPr/>
          <p:nvPr/>
        </p:nvGrpSpPr>
        <p:grpSpPr>
          <a:xfrm>
            <a:off x="6677791" y="3192638"/>
            <a:ext cx="369505" cy="268183"/>
            <a:chOff x="4604550" y="3714775"/>
            <a:chExt cx="439625" cy="319075"/>
          </a:xfrm>
        </p:grpSpPr>
        <p:sp>
          <p:nvSpPr>
            <p:cNvPr id="811" name="Google Shape;811;p48"/>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8"/>
          <p:cNvGrpSpPr/>
          <p:nvPr/>
        </p:nvGrpSpPr>
        <p:grpSpPr>
          <a:xfrm>
            <a:off x="7256076" y="3165006"/>
            <a:ext cx="353136" cy="313738"/>
            <a:chOff x="5292575" y="3681900"/>
            <a:chExt cx="420150" cy="373275"/>
          </a:xfrm>
        </p:grpSpPr>
        <p:sp>
          <p:nvSpPr>
            <p:cNvPr id="814" name="Google Shape;814;p48"/>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8"/>
          <p:cNvGrpSpPr/>
          <p:nvPr/>
        </p:nvGrpSpPr>
        <p:grpSpPr>
          <a:xfrm>
            <a:off x="7801098" y="3125082"/>
            <a:ext cx="393060" cy="393060"/>
            <a:chOff x="5941025" y="3634400"/>
            <a:chExt cx="467650" cy="467650"/>
          </a:xfrm>
        </p:grpSpPr>
        <p:sp>
          <p:nvSpPr>
            <p:cNvPr id="822" name="Google Shape;822;p48"/>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48"/>
          <p:cNvGrpSpPr/>
          <p:nvPr/>
        </p:nvGrpSpPr>
        <p:grpSpPr>
          <a:xfrm>
            <a:off x="8391171" y="3150171"/>
            <a:ext cx="342882" cy="342903"/>
            <a:chOff x="6643075" y="3664250"/>
            <a:chExt cx="407950" cy="407975"/>
          </a:xfrm>
        </p:grpSpPr>
        <p:sp>
          <p:nvSpPr>
            <p:cNvPr id="829" name="Google Shape;829;p48"/>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8"/>
          <p:cNvGrpSpPr/>
          <p:nvPr/>
        </p:nvGrpSpPr>
        <p:grpSpPr>
          <a:xfrm>
            <a:off x="3292005" y="3700825"/>
            <a:ext cx="371564" cy="371543"/>
            <a:chOff x="576250" y="4319400"/>
            <a:chExt cx="442075" cy="442050"/>
          </a:xfrm>
        </p:grpSpPr>
        <p:sp>
          <p:nvSpPr>
            <p:cNvPr id="832" name="Google Shape;832;p4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48"/>
          <p:cNvSpPr/>
          <p:nvPr/>
        </p:nvSpPr>
        <p:spPr>
          <a:xfrm>
            <a:off x="3841668" y="37731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6132391" y="37163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5567386" y="37377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6695863" y="37147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48"/>
          <p:cNvGrpSpPr/>
          <p:nvPr/>
        </p:nvGrpSpPr>
        <p:grpSpPr>
          <a:xfrm>
            <a:off x="7235610" y="3719757"/>
            <a:ext cx="394068" cy="325505"/>
            <a:chOff x="5268225" y="4341925"/>
            <a:chExt cx="468850" cy="387275"/>
          </a:xfrm>
        </p:grpSpPr>
        <p:sp>
          <p:nvSpPr>
            <p:cNvPr id="841" name="Google Shape;841;p48"/>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8"/>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8"/>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8"/>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8"/>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8"/>
          <p:cNvGrpSpPr/>
          <p:nvPr/>
        </p:nvGrpSpPr>
        <p:grpSpPr>
          <a:xfrm>
            <a:off x="7820556" y="3709524"/>
            <a:ext cx="354145" cy="354145"/>
            <a:chOff x="5964175" y="4329750"/>
            <a:chExt cx="421350" cy="421350"/>
          </a:xfrm>
        </p:grpSpPr>
        <p:sp>
          <p:nvSpPr>
            <p:cNvPr id="850" name="Google Shape;850;p48"/>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8"/>
          <p:cNvGrpSpPr/>
          <p:nvPr/>
        </p:nvGrpSpPr>
        <p:grpSpPr>
          <a:xfrm>
            <a:off x="3856464" y="4274508"/>
            <a:ext cx="372594" cy="360301"/>
            <a:chOff x="1247825" y="5001950"/>
            <a:chExt cx="443300" cy="428675"/>
          </a:xfrm>
        </p:grpSpPr>
        <p:sp>
          <p:nvSpPr>
            <p:cNvPr id="853" name="Google Shape;853;p48"/>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8"/>
          <p:cNvGrpSpPr/>
          <p:nvPr/>
        </p:nvGrpSpPr>
        <p:grpSpPr>
          <a:xfrm>
            <a:off x="4454710" y="4256585"/>
            <a:ext cx="306068" cy="389992"/>
            <a:chOff x="1959600" y="4980625"/>
            <a:chExt cx="364150" cy="464000"/>
          </a:xfrm>
        </p:grpSpPr>
        <p:sp>
          <p:nvSpPr>
            <p:cNvPr id="860" name="Google Shape;860;p48"/>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8"/>
          <p:cNvGrpSpPr/>
          <p:nvPr/>
        </p:nvGrpSpPr>
        <p:grpSpPr>
          <a:xfrm>
            <a:off x="4997190" y="4271440"/>
            <a:ext cx="351077" cy="360806"/>
            <a:chOff x="2605025" y="4998300"/>
            <a:chExt cx="417700" cy="429275"/>
          </a:xfrm>
        </p:grpSpPr>
        <p:sp>
          <p:nvSpPr>
            <p:cNvPr id="868" name="Google Shape;868;p48"/>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8"/>
          <p:cNvGrpSpPr/>
          <p:nvPr/>
        </p:nvGrpSpPr>
        <p:grpSpPr>
          <a:xfrm>
            <a:off x="5527882" y="4274508"/>
            <a:ext cx="419662" cy="349543"/>
            <a:chOff x="3236425" y="5001950"/>
            <a:chExt cx="499300" cy="415875"/>
          </a:xfrm>
        </p:grpSpPr>
        <p:sp>
          <p:nvSpPr>
            <p:cNvPr id="872" name="Google Shape;872;p48"/>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8"/>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8"/>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48"/>
          <p:cNvGrpSpPr/>
          <p:nvPr/>
        </p:nvGrpSpPr>
        <p:grpSpPr>
          <a:xfrm>
            <a:off x="6143002" y="4256585"/>
            <a:ext cx="319369" cy="380263"/>
            <a:chOff x="3968275" y="4980625"/>
            <a:chExt cx="379975" cy="452425"/>
          </a:xfrm>
        </p:grpSpPr>
        <p:sp>
          <p:nvSpPr>
            <p:cNvPr id="879" name="Google Shape;879;p48"/>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8"/>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8"/>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48"/>
          <p:cNvGrpSpPr/>
          <p:nvPr/>
        </p:nvGrpSpPr>
        <p:grpSpPr>
          <a:xfrm>
            <a:off x="7798535" y="4341538"/>
            <a:ext cx="404323" cy="220085"/>
            <a:chOff x="5937975" y="5081700"/>
            <a:chExt cx="481050" cy="261850"/>
          </a:xfrm>
        </p:grpSpPr>
        <p:sp>
          <p:nvSpPr>
            <p:cNvPr id="883" name="Google Shape;883;p48"/>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48"/>
          <p:cNvGrpSpPr/>
          <p:nvPr/>
        </p:nvGrpSpPr>
        <p:grpSpPr>
          <a:xfrm>
            <a:off x="8416743" y="4299072"/>
            <a:ext cx="290183" cy="333679"/>
            <a:chOff x="6673500" y="5031175"/>
            <a:chExt cx="345250" cy="397000"/>
          </a:xfrm>
        </p:grpSpPr>
        <p:sp>
          <p:nvSpPr>
            <p:cNvPr id="887" name="Google Shape;887;p48"/>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8"/>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8"/>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48"/>
          <p:cNvGrpSpPr/>
          <p:nvPr/>
        </p:nvGrpSpPr>
        <p:grpSpPr>
          <a:xfrm>
            <a:off x="6108730" y="323717"/>
            <a:ext cx="387933" cy="345971"/>
            <a:chOff x="3927500" y="301425"/>
            <a:chExt cx="461550" cy="411625"/>
          </a:xfrm>
        </p:grpSpPr>
        <p:sp>
          <p:nvSpPr>
            <p:cNvPr id="893" name="Google Shape;893;p48"/>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8"/>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8"/>
          <p:cNvGrpSpPr/>
          <p:nvPr/>
        </p:nvGrpSpPr>
        <p:grpSpPr>
          <a:xfrm>
            <a:off x="8396277" y="330378"/>
            <a:ext cx="332670" cy="332670"/>
            <a:chOff x="6649150" y="309350"/>
            <a:chExt cx="395800" cy="395800"/>
          </a:xfrm>
        </p:grpSpPr>
        <p:sp>
          <p:nvSpPr>
            <p:cNvPr id="921" name="Google Shape;921;p48"/>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8"/>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8"/>
          <p:cNvGrpSpPr/>
          <p:nvPr/>
        </p:nvGrpSpPr>
        <p:grpSpPr>
          <a:xfrm>
            <a:off x="7828730" y="338048"/>
            <a:ext cx="337797" cy="319873"/>
            <a:chOff x="5973900" y="318475"/>
            <a:chExt cx="401900" cy="380575"/>
          </a:xfrm>
        </p:grpSpPr>
        <p:sp>
          <p:nvSpPr>
            <p:cNvPr id="945" name="Google Shape;945;p48"/>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8"/>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8"/>
          <p:cNvGrpSpPr/>
          <p:nvPr/>
        </p:nvGrpSpPr>
        <p:grpSpPr>
          <a:xfrm>
            <a:off x="3873883" y="851341"/>
            <a:ext cx="342882" cy="418128"/>
            <a:chOff x="1268550" y="929175"/>
            <a:chExt cx="407950" cy="497475"/>
          </a:xfrm>
        </p:grpSpPr>
        <p:sp>
          <p:nvSpPr>
            <p:cNvPr id="960" name="Google Shape;960;p48"/>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8"/>
          <p:cNvGrpSpPr/>
          <p:nvPr/>
        </p:nvGrpSpPr>
        <p:grpSpPr>
          <a:xfrm>
            <a:off x="8359947" y="867205"/>
            <a:ext cx="405331" cy="388962"/>
            <a:chOff x="6605925" y="948050"/>
            <a:chExt cx="482250" cy="462775"/>
          </a:xfrm>
        </p:grpSpPr>
        <p:sp>
          <p:nvSpPr>
            <p:cNvPr id="964" name="Google Shape;964;p48"/>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6847025" y="948050"/>
              <a:ext cx="25" cy="23775"/>
            </a:xfrm>
            <a:custGeom>
              <a:rect b="b" l="l" r="r" t="t"/>
              <a:pathLst>
                <a:path extrusionOk="0" fill="none" h="951" w="1">
                  <a:moveTo>
                    <a:pt x="1" y="951"/>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48"/>
          <p:cNvGrpSpPr/>
          <p:nvPr/>
        </p:nvGrpSpPr>
        <p:grpSpPr>
          <a:xfrm>
            <a:off x="8454629" y="2019174"/>
            <a:ext cx="215966" cy="342399"/>
            <a:chOff x="6718575" y="2318625"/>
            <a:chExt cx="256950" cy="407375"/>
          </a:xfrm>
        </p:grpSpPr>
        <p:sp>
          <p:nvSpPr>
            <p:cNvPr id="971" name="Google Shape;971;p4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48"/>
          <p:cNvGrpSpPr/>
          <p:nvPr/>
        </p:nvGrpSpPr>
        <p:grpSpPr>
          <a:xfrm>
            <a:off x="5556018" y="2646082"/>
            <a:ext cx="363369" cy="221115"/>
            <a:chOff x="3269900" y="3064500"/>
            <a:chExt cx="432325" cy="263075"/>
          </a:xfrm>
        </p:grpSpPr>
        <p:sp>
          <p:nvSpPr>
            <p:cNvPr id="980" name="Google Shape;980;p48"/>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48"/>
          <p:cNvGrpSpPr/>
          <p:nvPr/>
        </p:nvGrpSpPr>
        <p:grpSpPr>
          <a:xfrm>
            <a:off x="8430044" y="2578526"/>
            <a:ext cx="265115" cy="372594"/>
            <a:chOff x="6689325" y="2984125"/>
            <a:chExt cx="315425" cy="443300"/>
          </a:xfrm>
        </p:grpSpPr>
        <p:sp>
          <p:nvSpPr>
            <p:cNvPr id="984" name="Google Shape;984;p48"/>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48"/>
          <p:cNvGrpSpPr/>
          <p:nvPr/>
        </p:nvGrpSpPr>
        <p:grpSpPr>
          <a:xfrm>
            <a:off x="4478770" y="3673194"/>
            <a:ext cx="256416" cy="414535"/>
            <a:chOff x="1988225" y="4286525"/>
            <a:chExt cx="305075" cy="493200"/>
          </a:xfrm>
        </p:grpSpPr>
        <p:sp>
          <p:nvSpPr>
            <p:cNvPr id="990" name="Google Shape;990;p48"/>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48"/>
          <p:cNvGrpSpPr/>
          <p:nvPr/>
        </p:nvGrpSpPr>
        <p:grpSpPr>
          <a:xfrm>
            <a:off x="5022762" y="3702359"/>
            <a:ext cx="309640" cy="392030"/>
            <a:chOff x="2635450" y="4321225"/>
            <a:chExt cx="368400" cy="466425"/>
          </a:xfrm>
        </p:grpSpPr>
        <p:sp>
          <p:nvSpPr>
            <p:cNvPr id="998" name="Google Shape;998;p48"/>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8"/>
          <p:cNvGrpSpPr/>
          <p:nvPr/>
        </p:nvGrpSpPr>
        <p:grpSpPr>
          <a:xfrm>
            <a:off x="8391171" y="3692630"/>
            <a:ext cx="342882" cy="383835"/>
            <a:chOff x="6643075" y="4309650"/>
            <a:chExt cx="407950" cy="456675"/>
          </a:xfrm>
        </p:grpSpPr>
        <p:sp>
          <p:nvSpPr>
            <p:cNvPr id="1005" name="Google Shape;1005;p48"/>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48"/>
          <p:cNvGrpSpPr/>
          <p:nvPr/>
        </p:nvGrpSpPr>
        <p:grpSpPr>
          <a:xfrm>
            <a:off x="7206444" y="4234585"/>
            <a:ext cx="452420" cy="433992"/>
            <a:chOff x="5233525" y="4954450"/>
            <a:chExt cx="538275" cy="516350"/>
          </a:xfrm>
        </p:grpSpPr>
        <p:sp>
          <p:nvSpPr>
            <p:cNvPr id="1015" name="Google Shape;1015;p48"/>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48"/>
          <p:cNvGrpSpPr/>
          <p:nvPr/>
        </p:nvGrpSpPr>
        <p:grpSpPr>
          <a:xfrm>
            <a:off x="6637363" y="4242254"/>
            <a:ext cx="460615" cy="418653"/>
            <a:chOff x="4556450" y="4963575"/>
            <a:chExt cx="548025" cy="498100"/>
          </a:xfrm>
        </p:grpSpPr>
        <p:sp>
          <p:nvSpPr>
            <p:cNvPr id="1027" name="Google Shape;1027;p48"/>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48"/>
          <p:cNvGrpSpPr/>
          <p:nvPr/>
        </p:nvGrpSpPr>
        <p:grpSpPr>
          <a:xfrm>
            <a:off x="3254645" y="4332839"/>
            <a:ext cx="445255" cy="246182"/>
            <a:chOff x="531800" y="5071350"/>
            <a:chExt cx="529750" cy="292900"/>
          </a:xfrm>
        </p:grpSpPr>
        <p:sp>
          <p:nvSpPr>
            <p:cNvPr id="1033" name="Google Shape;1033;p48"/>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48"/>
          <p:cNvSpPr txBox="1"/>
          <p:nvPr>
            <p:ph idx="12" type="sldNum"/>
          </p:nvPr>
        </p:nvSpPr>
        <p:spPr>
          <a:xfrm>
            <a:off x="0" y="0"/>
            <a:ext cx="594900" cy="731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41" name="Google Shape;1041;p48"/>
          <p:cNvSpPr txBox="1"/>
          <p:nvPr/>
        </p:nvSpPr>
        <p:spPr>
          <a:xfrm>
            <a:off x="495575" y="1196850"/>
            <a:ext cx="2592000" cy="1525800"/>
          </a:xfrm>
          <a:prstGeom prst="rect">
            <a:avLst/>
          </a:prstGeom>
          <a:noFill/>
          <a:ln cap="flat" cmpd="sng" w="9525">
            <a:solidFill>
              <a:srgbClr val="FF87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222222"/>
                </a:solidFill>
                <a:latin typeface="Roboto"/>
                <a:ea typeface="Roboto"/>
                <a:cs typeface="Roboto"/>
                <a:sym typeface="Roboto"/>
              </a:rPr>
              <a:t>SlidesCarnival icons are editable shapes</a:t>
            </a:r>
            <a:r>
              <a:rPr lang="en" sz="900">
                <a:solidFill>
                  <a:srgbClr val="222222"/>
                </a:solidFill>
                <a:latin typeface="Roboto"/>
                <a:ea typeface="Roboto"/>
                <a:cs typeface="Roboto"/>
                <a:sym typeface="Roboto"/>
              </a:rPr>
              <a:t>. </a:t>
            </a:r>
            <a:endParaRPr sz="900">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900">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900">
                <a:solidFill>
                  <a:srgbClr val="222222"/>
                </a:solidFill>
                <a:latin typeface="Roboto"/>
                <a:ea typeface="Roboto"/>
                <a:cs typeface="Roboto"/>
                <a:sym typeface="Roboto"/>
              </a:rPr>
              <a:t>This means that you can:</a:t>
            </a:r>
            <a:endParaRPr sz="900">
              <a:solidFill>
                <a:srgbClr val="222222"/>
              </a:solidFill>
              <a:latin typeface="Roboto"/>
              <a:ea typeface="Roboto"/>
              <a:cs typeface="Roboto"/>
              <a:sym typeface="Roboto"/>
            </a:endParaRPr>
          </a:p>
          <a:p>
            <a:pPr indent="-285750" lvl="0" marL="457200" rtl="0" algn="l">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Resize them without losing quality.</a:t>
            </a:r>
            <a:endParaRPr sz="900">
              <a:solidFill>
                <a:srgbClr val="222222"/>
              </a:solidFill>
              <a:latin typeface="Roboto"/>
              <a:ea typeface="Roboto"/>
              <a:cs typeface="Roboto"/>
              <a:sym typeface="Roboto"/>
            </a:endParaRPr>
          </a:p>
          <a:p>
            <a:pPr indent="-285750" lvl="0" marL="457200" rtl="0" algn="l">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Change line color, width and style.</a:t>
            </a:r>
            <a:endParaRPr sz="900">
              <a:solidFill>
                <a:srgbClr val="222222"/>
              </a:solidFill>
              <a:latin typeface="Roboto"/>
              <a:ea typeface="Roboto"/>
              <a:cs typeface="Roboto"/>
              <a:sym typeface="Roboto"/>
            </a:endParaRPr>
          </a:p>
          <a:p>
            <a:pPr indent="0" lvl="0" marL="0" rtl="0" algn="l">
              <a:spcBef>
                <a:spcPts val="0"/>
              </a:spcBef>
              <a:spcAft>
                <a:spcPts val="0"/>
              </a:spcAft>
              <a:buNone/>
            </a:pPr>
            <a:r>
              <a:t/>
            </a:r>
            <a:endParaRPr sz="900">
              <a:solidFill>
                <a:srgbClr val="222222"/>
              </a:solidFill>
              <a:latin typeface="Roboto"/>
              <a:ea typeface="Roboto"/>
              <a:cs typeface="Roboto"/>
              <a:sym typeface="Roboto"/>
            </a:endParaRPr>
          </a:p>
          <a:p>
            <a:pPr indent="0" lvl="0" marL="0" rtl="0" algn="l">
              <a:spcBef>
                <a:spcPts val="0"/>
              </a:spcBef>
              <a:spcAft>
                <a:spcPts val="0"/>
              </a:spcAft>
              <a:buNone/>
            </a:pPr>
            <a:r>
              <a:rPr lang="en" sz="900">
                <a:solidFill>
                  <a:srgbClr val="222222"/>
                </a:solidFill>
                <a:latin typeface="Roboto"/>
                <a:ea typeface="Roboto"/>
                <a:cs typeface="Roboto"/>
                <a:sym typeface="Roboto"/>
              </a:rPr>
              <a:t>Isn’t that nice? :)</a:t>
            </a:r>
            <a:endParaRPr sz="900">
              <a:solidFill>
                <a:srgbClr val="222222"/>
              </a:solidFill>
              <a:latin typeface="Roboto"/>
              <a:ea typeface="Roboto"/>
              <a:cs typeface="Roboto"/>
              <a:sym typeface="Roboto"/>
            </a:endParaRPr>
          </a:p>
          <a:p>
            <a:pPr indent="0" lvl="0" marL="0" rtl="0" algn="l">
              <a:spcBef>
                <a:spcPts val="0"/>
              </a:spcBef>
              <a:spcAft>
                <a:spcPts val="0"/>
              </a:spcAft>
              <a:buNone/>
            </a:pPr>
            <a:r>
              <a:t/>
            </a:r>
            <a:endParaRPr sz="900">
              <a:solidFill>
                <a:srgbClr val="222222"/>
              </a:solidFill>
              <a:latin typeface="Roboto"/>
              <a:ea typeface="Roboto"/>
              <a:cs typeface="Roboto"/>
              <a:sym typeface="Roboto"/>
            </a:endParaRPr>
          </a:p>
          <a:p>
            <a:pPr indent="0" lvl="0" marL="0" rtl="0" algn="l">
              <a:spcBef>
                <a:spcPts val="0"/>
              </a:spcBef>
              <a:spcAft>
                <a:spcPts val="0"/>
              </a:spcAft>
              <a:buNone/>
            </a:pPr>
            <a:r>
              <a:rPr lang="en" sz="900">
                <a:solidFill>
                  <a:srgbClr val="222222"/>
                </a:solidFill>
                <a:latin typeface="Roboto"/>
                <a:ea typeface="Roboto"/>
                <a:cs typeface="Roboto"/>
                <a:sym typeface="Roboto"/>
              </a:rPr>
              <a:t>Examples:</a:t>
            </a:r>
            <a:endParaRPr sz="900">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900">
              <a:solidFill>
                <a:srgbClr val="222222"/>
              </a:solidFill>
              <a:latin typeface="Roboto"/>
              <a:ea typeface="Roboto"/>
              <a:cs typeface="Roboto"/>
              <a:sym typeface="Roboto"/>
            </a:endParaRPr>
          </a:p>
          <a:p>
            <a:pPr indent="0" lvl="0" marL="0" rtl="0" algn="l">
              <a:spcBef>
                <a:spcPts val="0"/>
              </a:spcBef>
              <a:spcAft>
                <a:spcPts val="0"/>
              </a:spcAft>
              <a:buNone/>
            </a:pPr>
            <a:r>
              <a:t/>
            </a:r>
            <a:endParaRPr sz="900">
              <a:solidFill>
                <a:srgbClr val="222222"/>
              </a:solidFill>
              <a:latin typeface="Roboto"/>
              <a:ea typeface="Roboto"/>
              <a:cs typeface="Roboto"/>
              <a:sym typeface="Roboto"/>
            </a:endParaRPr>
          </a:p>
        </p:txBody>
      </p:sp>
      <p:grpSp>
        <p:nvGrpSpPr>
          <p:cNvPr id="1042" name="Google Shape;1042;p48"/>
          <p:cNvGrpSpPr/>
          <p:nvPr/>
        </p:nvGrpSpPr>
        <p:grpSpPr>
          <a:xfrm>
            <a:off x="1490894" y="2688175"/>
            <a:ext cx="433992" cy="422729"/>
            <a:chOff x="5916675" y="927975"/>
            <a:chExt cx="516350" cy="502950"/>
          </a:xfrm>
        </p:grpSpPr>
        <p:sp>
          <p:nvSpPr>
            <p:cNvPr id="1043" name="Google Shape;1043;p48"/>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8"/>
          <p:cNvGrpSpPr/>
          <p:nvPr/>
        </p:nvGrpSpPr>
        <p:grpSpPr>
          <a:xfrm>
            <a:off x="606914" y="3394077"/>
            <a:ext cx="1079481" cy="1051467"/>
            <a:chOff x="5916675" y="927975"/>
            <a:chExt cx="516350" cy="502950"/>
          </a:xfrm>
        </p:grpSpPr>
        <p:sp>
          <p:nvSpPr>
            <p:cNvPr id="1046" name="Google Shape;1046;p48"/>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cap="rnd" cmpd="sng" w="9525">
              <a:solidFill>
                <a:srgbClr val="FF87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cap="rnd" cmpd="sng" w="9525">
              <a:solidFill>
                <a:srgbClr val="FF87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48"/>
          <p:cNvGrpSpPr/>
          <p:nvPr/>
        </p:nvGrpSpPr>
        <p:grpSpPr>
          <a:xfrm>
            <a:off x="607057" y="2688175"/>
            <a:ext cx="433992" cy="422729"/>
            <a:chOff x="5916675" y="927975"/>
            <a:chExt cx="516350" cy="502950"/>
          </a:xfrm>
        </p:grpSpPr>
        <p:sp>
          <p:nvSpPr>
            <p:cNvPr id="1049" name="Google Shape;1049;p48"/>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8"/>
          <p:cNvSpPr/>
          <p:nvPr/>
        </p:nvSpPr>
        <p:spPr>
          <a:xfrm>
            <a:off x="1683055" y="292455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799218" y="292455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1084753" y="3982090"/>
            <a:ext cx="1000561" cy="565194"/>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9525">
            <a:solidFill>
              <a:srgbClr val="6D9EE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57" name="Shape 1057"/>
        <p:cNvGrpSpPr/>
        <p:nvPr/>
      </p:nvGrpSpPr>
      <p:grpSpPr>
        <a:xfrm>
          <a:off x="0" y="0"/>
          <a:ext cx="0" cy="0"/>
          <a:chOff x="0" y="0"/>
          <a:chExt cx="0" cy="0"/>
        </a:xfrm>
      </p:grpSpPr>
      <p:sp>
        <p:nvSpPr>
          <p:cNvPr id="1058" name="Google Shape;1058;p49"/>
          <p:cNvSpPr txBox="1"/>
          <p:nvPr/>
        </p:nvSpPr>
        <p:spPr>
          <a:xfrm>
            <a:off x="2392450" y="990475"/>
            <a:ext cx="62871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22222"/>
                </a:solidFill>
                <a:latin typeface="Roboto"/>
                <a:ea typeface="Roboto"/>
                <a:cs typeface="Roboto"/>
                <a:sym typeface="Roboto"/>
              </a:rPr>
              <a:t>Now you can use any emoji as an icon!</a:t>
            </a:r>
            <a:endParaRPr>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222222"/>
                </a:solidFill>
                <a:latin typeface="Roboto"/>
                <a:ea typeface="Roboto"/>
                <a:cs typeface="Roboto"/>
                <a:sym typeface="Roboto"/>
              </a:rPr>
              <a:t>And of course it resizes without losing quality and you can change the color.</a:t>
            </a:r>
            <a:endParaRPr>
              <a:solidFill>
                <a:srgbClr val="222222"/>
              </a:solidFill>
              <a:latin typeface="Roboto"/>
              <a:ea typeface="Roboto"/>
              <a:cs typeface="Roboto"/>
              <a:sym typeface="Roboto"/>
            </a:endParaRPr>
          </a:p>
          <a:p>
            <a:pPr indent="0" lvl="0" marL="0" rtl="0" algn="l">
              <a:spcBef>
                <a:spcPts val="0"/>
              </a:spcBef>
              <a:spcAft>
                <a:spcPts val="0"/>
              </a:spcAft>
              <a:buNone/>
            </a:pPr>
            <a:r>
              <a:t/>
            </a:r>
            <a:endParaRPr>
              <a:solidFill>
                <a:srgbClr val="222222"/>
              </a:solidFill>
              <a:latin typeface="Roboto"/>
              <a:ea typeface="Roboto"/>
              <a:cs typeface="Roboto"/>
              <a:sym typeface="Roboto"/>
            </a:endParaRPr>
          </a:p>
          <a:p>
            <a:pPr indent="0" lvl="0" marL="0" rtl="0" algn="l">
              <a:spcBef>
                <a:spcPts val="0"/>
              </a:spcBef>
              <a:spcAft>
                <a:spcPts val="0"/>
              </a:spcAft>
              <a:buNone/>
            </a:pPr>
            <a:r>
              <a:rPr lang="en">
                <a:solidFill>
                  <a:srgbClr val="222222"/>
                </a:solidFill>
                <a:latin typeface="Roboto"/>
                <a:ea typeface="Roboto"/>
                <a:cs typeface="Roboto"/>
                <a:sym typeface="Roboto"/>
              </a:rPr>
              <a:t>How? Follow Google instructions </a:t>
            </a:r>
            <a:r>
              <a:rPr lang="en" u="sng">
                <a:solidFill>
                  <a:srgbClr val="222222"/>
                </a:solidFill>
                <a:latin typeface="Roboto"/>
                <a:ea typeface="Roboto"/>
                <a:cs typeface="Roboto"/>
                <a:sym typeface="Roboto"/>
                <a:hlinkClick r:id="rId3"/>
              </a:rPr>
              <a:t>https://twitter.com/googledocs/status/730087240156643328</a:t>
            </a:r>
            <a:endParaRPr>
              <a:solidFill>
                <a:srgbClr val="222222"/>
              </a:solidFill>
              <a:latin typeface="Roboto"/>
              <a:ea typeface="Roboto"/>
              <a:cs typeface="Roboto"/>
              <a:sym typeface="Roboto"/>
            </a:endParaRPr>
          </a:p>
          <a:p>
            <a:pPr indent="0" lvl="0" marL="0" rtl="0" algn="l">
              <a:spcBef>
                <a:spcPts val="0"/>
              </a:spcBef>
              <a:spcAft>
                <a:spcPts val="0"/>
              </a:spcAft>
              <a:buNone/>
            </a:pPr>
            <a:r>
              <a:t/>
            </a:r>
            <a:endParaRPr>
              <a:solidFill>
                <a:srgbClr val="222222"/>
              </a:solidFill>
              <a:latin typeface="Roboto"/>
              <a:ea typeface="Roboto"/>
              <a:cs typeface="Roboto"/>
              <a:sym typeface="Roboto"/>
            </a:endParaRPr>
          </a:p>
          <a:p>
            <a:pPr indent="0" lvl="0" marL="0" rtl="0" algn="l">
              <a:spcBef>
                <a:spcPts val="0"/>
              </a:spcBef>
              <a:spcAft>
                <a:spcPts val="0"/>
              </a:spcAft>
              <a:buNone/>
            </a:pPr>
            <a:r>
              <a:t/>
            </a:r>
            <a:endParaRPr>
              <a:solidFill>
                <a:srgbClr val="22222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22222"/>
              </a:solidFill>
              <a:latin typeface="Roboto"/>
              <a:ea typeface="Roboto"/>
              <a:cs typeface="Roboto"/>
              <a:sym typeface="Roboto"/>
            </a:endParaRPr>
          </a:p>
          <a:p>
            <a:pPr indent="0" lvl="0" marL="0" rtl="0" algn="l">
              <a:spcBef>
                <a:spcPts val="0"/>
              </a:spcBef>
              <a:spcAft>
                <a:spcPts val="0"/>
              </a:spcAft>
              <a:buNone/>
            </a:pPr>
            <a:r>
              <a:t/>
            </a:r>
            <a:endParaRPr>
              <a:solidFill>
                <a:srgbClr val="222222"/>
              </a:solidFill>
              <a:latin typeface="Roboto"/>
              <a:ea typeface="Roboto"/>
              <a:cs typeface="Roboto"/>
              <a:sym typeface="Roboto"/>
            </a:endParaRPr>
          </a:p>
        </p:txBody>
      </p:sp>
      <p:sp>
        <p:nvSpPr>
          <p:cNvPr id="1059" name="Google Shape;1059;p49"/>
          <p:cNvSpPr txBox="1"/>
          <p:nvPr/>
        </p:nvSpPr>
        <p:spPr>
          <a:xfrm>
            <a:off x="1036700" y="2450450"/>
            <a:ext cx="7642800" cy="25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222222"/>
                </a:solidFill>
              </a:rPr>
              <a:t>✋👆👉👍👤👦👧👨👩👪💃🏃💑❤😂😉😋😒😭👶😸🐟🍒🍔💣📌📖🔨🎃🎈🎨🏈🏰🌏🔌🔑</a:t>
            </a:r>
            <a:r>
              <a:rPr lang="en" sz="2400">
                <a:solidFill>
                  <a:srgbClr val="FF8700"/>
                </a:solidFill>
                <a:highlight>
                  <a:srgbClr val="000000"/>
                </a:highlight>
                <a:latin typeface="Roboto"/>
                <a:ea typeface="Roboto"/>
                <a:cs typeface="Roboto"/>
                <a:sym typeface="Roboto"/>
              </a:rPr>
              <a:t> and many more...</a:t>
            </a:r>
            <a:endParaRPr sz="2400">
              <a:solidFill>
                <a:srgbClr val="FF8700"/>
              </a:solidFill>
              <a:highlight>
                <a:srgbClr val="000000"/>
              </a:highlight>
              <a:latin typeface="Roboto"/>
              <a:ea typeface="Roboto"/>
              <a:cs typeface="Roboto"/>
              <a:sym typeface="Roboto"/>
            </a:endParaRPr>
          </a:p>
        </p:txBody>
      </p:sp>
      <p:sp>
        <p:nvSpPr>
          <p:cNvPr id="1060" name="Google Shape;1060;p49"/>
          <p:cNvSpPr txBox="1"/>
          <p:nvPr/>
        </p:nvSpPr>
        <p:spPr>
          <a:xfrm>
            <a:off x="877575" y="9326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FF8700"/>
                </a:solidFill>
              </a:rPr>
              <a:t>😉</a:t>
            </a:r>
            <a:endParaRPr sz="9600">
              <a:solidFill>
                <a:srgbClr val="FF8700"/>
              </a:solidFill>
            </a:endParaRPr>
          </a:p>
        </p:txBody>
      </p:sp>
      <p:sp>
        <p:nvSpPr>
          <p:cNvPr id="1061" name="Google Shape;1061;p4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D966"/>
            </a:gs>
            <a:gs pos="100000">
              <a:srgbClr val="FF9900"/>
            </a:gs>
          </a:gsLst>
          <a:path path="circle">
            <a:fillToRect b="50%" l="50%" r="50%" t="50%"/>
          </a:path>
          <a:tileRect/>
        </a:gradFill>
      </p:bgPr>
    </p:bg>
    <p:spTree>
      <p:nvGrpSpPr>
        <p:cNvPr id="1065" name="Shape 1065"/>
        <p:cNvGrpSpPr/>
        <p:nvPr/>
      </p:nvGrpSpPr>
      <p:grpSpPr>
        <a:xfrm>
          <a:off x="0" y="0"/>
          <a:ext cx="0" cy="0"/>
          <a:chOff x="0" y="0"/>
          <a:chExt cx="0" cy="0"/>
        </a:xfrm>
      </p:grpSpPr>
      <p:pic>
        <p:nvPicPr>
          <p:cNvPr id="1066" name="Google Shape;1066;p50">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067" name="Google Shape;1067;p50"/>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068" name="Google Shape;1068;p50"/>
          <p:cNvGrpSpPr/>
          <p:nvPr/>
        </p:nvGrpSpPr>
        <p:grpSpPr>
          <a:xfrm>
            <a:off x="690575" y="3290132"/>
            <a:ext cx="7762851" cy="892418"/>
            <a:chOff x="801125" y="3213932"/>
            <a:chExt cx="7762851" cy="892418"/>
          </a:xfrm>
        </p:grpSpPr>
        <p:grpSp>
          <p:nvGrpSpPr>
            <p:cNvPr id="1069" name="Google Shape;1069;p50"/>
            <p:cNvGrpSpPr/>
            <p:nvPr/>
          </p:nvGrpSpPr>
          <p:grpSpPr>
            <a:xfrm>
              <a:off x="4845759" y="3213932"/>
              <a:ext cx="1695900" cy="892418"/>
              <a:chOff x="4845759" y="3213932"/>
              <a:chExt cx="1695900" cy="892418"/>
            </a:xfrm>
          </p:grpSpPr>
          <p:sp>
            <p:nvSpPr>
              <p:cNvPr id="1070" name="Google Shape;1070;p50"/>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071" name="Google Shape;1071;p50"/>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072" name="Google Shape;1072;p50"/>
            <p:cNvGrpSpPr/>
            <p:nvPr/>
          </p:nvGrpSpPr>
          <p:grpSpPr>
            <a:xfrm>
              <a:off x="2823442" y="3214222"/>
              <a:ext cx="1695900" cy="892128"/>
              <a:chOff x="2823442" y="3214222"/>
              <a:chExt cx="1695900" cy="892128"/>
            </a:xfrm>
          </p:grpSpPr>
          <p:sp>
            <p:nvSpPr>
              <p:cNvPr id="1073" name="Google Shape;1073;p50"/>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074" name="Google Shape;1074;p50"/>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075" name="Google Shape;1075;p50"/>
            <p:cNvGrpSpPr/>
            <p:nvPr/>
          </p:nvGrpSpPr>
          <p:grpSpPr>
            <a:xfrm>
              <a:off x="6868076" y="3213932"/>
              <a:ext cx="1695900" cy="892418"/>
              <a:chOff x="6868076" y="3213932"/>
              <a:chExt cx="1695900" cy="892418"/>
            </a:xfrm>
          </p:grpSpPr>
          <p:sp>
            <p:nvSpPr>
              <p:cNvPr id="1076" name="Google Shape;1076;p50"/>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077" name="Google Shape;1077;p50"/>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078" name="Google Shape;1078;p50"/>
            <p:cNvGrpSpPr/>
            <p:nvPr/>
          </p:nvGrpSpPr>
          <p:grpSpPr>
            <a:xfrm>
              <a:off x="801125" y="3214206"/>
              <a:ext cx="1695900" cy="892144"/>
              <a:chOff x="801125" y="3214206"/>
              <a:chExt cx="1695900" cy="892144"/>
            </a:xfrm>
          </p:grpSpPr>
          <p:sp>
            <p:nvSpPr>
              <p:cNvPr id="1079" name="Google Shape;1079;p50"/>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080" name="Google Shape;1080;p50"/>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1081" name="Google Shape;1081;p5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82" name="Google Shape;1082;p5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6"/>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81" name="Google Shape;181;p16"/>
          <p:cNvGrpSpPr/>
          <p:nvPr/>
        </p:nvGrpSpPr>
        <p:grpSpPr>
          <a:xfrm>
            <a:off x="43043" y="4644772"/>
            <a:ext cx="649170" cy="498733"/>
            <a:chOff x="5268225" y="4341925"/>
            <a:chExt cx="468850" cy="387275"/>
          </a:xfrm>
        </p:grpSpPr>
        <p:sp>
          <p:nvSpPr>
            <p:cNvPr id="182" name="Google Shape;182;p16"/>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6"/>
          <p:cNvSpPr txBox="1"/>
          <p:nvPr/>
        </p:nvSpPr>
        <p:spPr>
          <a:xfrm>
            <a:off x="2263500" y="187150"/>
            <a:ext cx="1530600" cy="49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8700"/>
                </a:solidFill>
                <a:latin typeface="Dosis"/>
                <a:ea typeface="Dosis"/>
                <a:cs typeface="Dosis"/>
                <a:sym typeface="Dosis"/>
              </a:rPr>
              <a:t>Challenges </a:t>
            </a:r>
            <a:endParaRPr sz="2400">
              <a:solidFill>
                <a:srgbClr val="FF8700"/>
              </a:solidFill>
              <a:latin typeface="Dosis"/>
              <a:ea typeface="Dosis"/>
              <a:cs typeface="Dosis"/>
              <a:sym typeface="Dosis"/>
            </a:endParaRPr>
          </a:p>
        </p:txBody>
      </p:sp>
      <p:sp>
        <p:nvSpPr>
          <p:cNvPr id="191" name="Google Shape;191;p16"/>
          <p:cNvSpPr txBox="1"/>
          <p:nvPr/>
        </p:nvSpPr>
        <p:spPr>
          <a:xfrm>
            <a:off x="1260425" y="736450"/>
            <a:ext cx="3605400" cy="418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800">
                <a:solidFill>
                  <a:srgbClr val="222222"/>
                </a:solidFill>
                <a:latin typeface="Dosis"/>
                <a:ea typeface="Dosis"/>
                <a:cs typeface="Dosis"/>
                <a:sym typeface="Dosis"/>
              </a:rPr>
              <a:t>Learning</a:t>
            </a:r>
            <a:r>
              <a:rPr lang="en" sz="1800">
                <a:solidFill>
                  <a:srgbClr val="222222"/>
                </a:solidFill>
                <a:latin typeface="Dosis"/>
                <a:ea typeface="Dosis"/>
                <a:cs typeface="Dosis"/>
                <a:sym typeface="Dosis"/>
              </a:rPr>
              <a:t> a lot of new technologies such as React Native, Express, and Node</a:t>
            </a:r>
            <a:endParaRPr sz="1800">
              <a:solidFill>
                <a:srgbClr val="222222"/>
              </a:solidFill>
              <a:latin typeface="Dosis"/>
              <a:ea typeface="Dosis"/>
              <a:cs typeface="Dosis"/>
              <a:sym typeface="Dosis"/>
            </a:endParaRPr>
          </a:p>
          <a:p>
            <a:pPr indent="0" lvl="0" marL="0" rtl="0" algn="l">
              <a:lnSpc>
                <a:spcPct val="150000"/>
              </a:lnSpc>
              <a:spcBef>
                <a:spcPts val="600"/>
              </a:spcBef>
              <a:spcAft>
                <a:spcPts val="0"/>
              </a:spcAft>
              <a:buNone/>
            </a:pPr>
            <a:r>
              <a:rPr lang="en" sz="1800">
                <a:solidFill>
                  <a:srgbClr val="222222"/>
                </a:solidFill>
                <a:latin typeface="Dosis"/>
                <a:ea typeface="Dosis"/>
                <a:cs typeface="Dosis"/>
                <a:sym typeface="Dosis"/>
              </a:rPr>
              <a:t>Installing React &amp; Node took up an entire sprint</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Integration</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Issues with Expo</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Running the app on Android due to React Native issues</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Finishing our sprints on time</a:t>
            </a:r>
            <a:endParaRPr sz="1800">
              <a:solidFill>
                <a:srgbClr val="222222"/>
              </a:solidFill>
              <a:latin typeface="Dosis"/>
              <a:ea typeface="Dosis"/>
              <a:cs typeface="Dosis"/>
              <a:sym typeface="Dosis"/>
            </a:endParaRPr>
          </a:p>
        </p:txBody>
      </p:sp>
      <p:sp>
        <p:nvSpPr>
          <p:cNvPr id="192" name="Google Shape;192;p16"/>
          <p:cNvSpPr txBox="1"/>
          <p:nvPr/>
        </p:nvSpPr>
        <p:spPr>
          <a:xfrm>
            <a:off x="5554525" y="738525"/>
            <a:ext cx="3438300" cy="4189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Created an app with little to no react native/node experience</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Learned many new concepts and terms such as agile development</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Designing and implementing a custom database from scratch</a:t>
            </a:r>
            <a:endParaRPr sz="1800">
              <a:solidFill>
                <a:srgbClr val="222222"/>
              </a:solidFill>
              <a:latin typeface="Dosis"/>
              <a:ea typeface="Dosis"/>
              <a:cs typeface="Dosis"/>
              <a:sym typeface="Dosis"/>
            </a:endParaRPr>
          </a:p>
          <a:p>
            <a:pPr indent="0" lvl="0" marL="0" marR="0" rtl="0" algn="l">
              <a:lnSpc>
                <a:spcPct val="150000"/>
              </a:lnSpc>
              <a:spcBef>
                <a:spcPts val="600"/>
              </a:spcBef>
              <a:spcAft>
                <a:spcPts val="0"/>
              </a:spcAft>
              <a:buNone/>
            </a:pPr>
            <a:r>
              <a:rPr lang="en" sz="1800">
                <a:solidFill>
                  <a:srgbClr val="222222"/>
                </a:solidFill>
                <a:latin typeface="Dosis"/>
                <a:ea typeface="Dosis"/>
                <a:cs typeface="Dosis"/>
                <a:sym typeface="Dosis"/>
              </a:rPr>
              <a:t>Experience working in a group setting, simulating industry environment</a:t>
            </a:r>
            <a:endParaRPr sz="1800">
              <a:solidFill>
                <a:srgbClr val="222222"/>
              </a:solidFill>
              <a:latin typeface="Dosis"/>
              <a:ea typeface="Dosis"/>
              <a:cs typeface="Dosis"/>
              <a:sym typeface="Dosis"/>
            </a:endParaRPr>
          </a:p>
        </p:txBody>
      </p:sp>
      <p:sp>
        <p:nvSpPr>
          <p:cNvPr id="193" name="Google Shape;193;p16"/>
          <p:cNvSpPr txBox="1"/>
          <p:nvPr/>
        </p:nvSpPr>
        <p:spPr>
          <a:xfrm>
            <a:off x="5918775" y="187150"/>
            <a:ext cx="23004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8700"/>
                </a:solidFill>
                <a:latin typeface="Dosis"/>
                <a:ea typeface="Dosis"/>
                <a:cs typeface="Dosis"/>
                <a:sym typeface="Dosis"/>
              </a:rPr>
              <a:t>Accomplishments</a:t>
            </a:r>
            <a:endParaRPr/>
          </a:p>
        </p:txBody>
      </p:sp>
      <p:sp>
        <p:nvSpPr>
          <p:cNvPr id="194" name="Google Shape;194;p16"/>
          <p:cNvSpPr/>
          <p:nvPr/>
        </p:nvSpPr>
        <p:spPr>
          <a:xfrm>
            <a:off x="919586" y="8687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919586" y="17765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919586" y="26843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919586" y="31700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919586" y="36557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919586" y="449992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5145291" y="825728"/>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5145291" y="1776528"/>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5145291" y="266284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5145291" y="3549140"/>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7"/>
          <p:cNvSpPr txBox="1"/>
          <p:nvPr>
            <p:ph type="ctrTitle"/>
          </p:nvPr>
        </p:nvSpPr>
        <p:spPr>
          <a:xfrm>
            <a:off x="1028475" y="2954950"/>
            <a:ext cx="7374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Screenshots / Video</a:t>
            </a:r>
            <a:endParaRPr/>
          </a:p>
        </p:txBody>
      </p:sp>
      <p:sp>
        <p:nvSpPr>
          <p:cNvPr id="209" name="Google Shape;209;p17"/>
          <p:cNvSpPr txBox="1"/>
          <p:nvPr>
            <p:ph idx="4294967295"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10" name="Google Shape;210;p17"/>
          <p:cNvGrpSpPr/>
          <p:nvPr/>
        </p:nvGrpSpPr>
        <p:grpSpPr>
          <a:xfrm>
            <a:off x="43043" y="4644772"/>
            <a:ext cx="649170" cy="498733"/>
            <a:chOff x="5268225" y="4341925"/>
            <a:chExt cx="468850" cy="387275"/>
          </a:xfrm>
        </p:grpSpPr>
        <p:sp>
          <p:nvSpPr>
            <p:cNvPr id="211" name="Google Shape;211;p17"/>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8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Login &amp; Signup </a:t>
            </a:r>
            <a:endParaRPr sz="3000"/>
          </a:p>
        </p:txBody>
      </p:sp>
      <p:sp>
        <p:nvSpPr>
          <p:cNvPr id="224" name="Google Shape;224;p18"/>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25" name="Google Shape;225;p18"/>
          <p:cNvPicPr preferRelativeResize="0"/>
          <p:nvPr/>
        </p:nvPicPr>
        <p:blipFill rotWithShape="1">
          <a:blip r:embed="rId3">
            <a:alphaModFix/>
          </a:blip>
          <a:srcRect b="0" l="0" r="0" t="2324"/>
          <a:stretch/>
        </p:blipFill>
        <p:spPr>
          <a:xfrm>
            <a:off x="5353950" y="1167900"/>
            <a:ext cx="2117001" cy="3677675"/>
          </a:xfrm>
          <a:prstGeom prst="rect">
            <a:avLst/>
          </a:prstGeom>
          <a:noFill/>
          <a:ln>
            <a:noFill/>
          </a:ln>
        </p:spPr>
      </p:pic>
      <p:pic>
        <p:nvPicPr>
          <p:cNvPr id="226" name="Google Shape;226;p18"/>
          <p:cNvPicPr preferRelativeResize="0"/>
          <p:nvPr/>
        </p:nvPicPr>
        <p:blipFill rotWithShape="1">
          <a:blip r:embed="rId4">
            <a:alphaModFix/>
          </a:blip>
          <a:srcRect b="0" l="0" r="0" t="3762"/>
          <a:stretch/>
        </p:blipFill>
        <p:spPr>
          <a:xfrm>
            <a:off x="1673050" y="1222000"/>
            <a:ext cx="2117001" cy="3623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9"/>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Post Ride</a:t>
            </a:r>
            <a:endParaRPr sz="3000"/>
          </a:p>
        </p:txBody>
      </p:sp>
      <p:sp>
        <p:nvSpPr>
          <p:cNvPr id="232" name="Google Shape;232;p19"/>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33" name="Google Shape;233;p19"/>
          <p:cNvPicPr preferRelativeResize="0"/>
          <p:nvPr/>
        </p:nvPicPr>
        <p:blipFill rotWithShape="1">
          <a:blip r:embed="rId3">
            <a:alphaModFix/>
          </a:blip>
          <a:srcRect b="0" l="0" r="0" t="11652"/>
          <a:stretch/>
        </p:blipFill>
        <p:spPr>
          <a:xfrm>
            <a:off x="5364375" y="1214025"/>
            <a:ext cx="2117001" cy="3326776"/>
          </a:xfrm>
          <a:prstGeom prst="rect">
            <a:avLst/>
          </a:prstGeom>
          <a:noFill/>
          <a:ln>
            <a:noFill/>
          </a:ln>
        </p:spPr>
      </p:pic>
      <p:pic>
        <p:nvPicPr>
          <p:cNvPr id="234" name="Google Shape;234;p19"/>
          <p:cNvPicPr preferRelativeResize="0"/>
          <p:nvPr/>
        </p:nvPicPr>
        <p:blipFill rotWithShape="1">
          <a:blip r:embed="rId4">
            <a:alphaModFix/>
          </a:blip>
          <a:srcRect b="0" l="0" r="0" t="2591"/>
          <a:stretch/>
        </p:blipFill>
        <p:spPr>
          <a:xfrm>
            <a:off x="1673050" y="1177550"/>
            <a:ext cx="2117001" cy="3668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0"/>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View Rides</a:t>
            </a:r>
            <a:endParaRPr sz="3000"/>
          </a:p>
        </p:txBody>
      </p:sp>
      <p:sp>
        <p:nvSpPr>
          <p:cNvPr id="240" name="Google Shape;240;p20"/>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41" name="Google Shape;241;p20"/>
          <p:cNvPicPr preferRelativeResize="0"/>
          <p:nvPr/>
        </p:nvPicPr>
        <p:blipFill rotWithShape="1">
          <a:blip r:embed="rId3">
            <a:alphaModFix/>
          </a:blip>
          <a:srcRect b="2868" l="0" r="0" t="4289"/>
          <a:stretch/>
        </p:blipFill>
        <p:spPr>
          <a:xfrm>
            <a:off x="5202063" y="1099650"/>
            <a:ext cx="2268886" cy="3745925"/>
          </a:xfrm>
          <a:prstGeom prst="rect">
            <a:avLst/>
          </a:prstGeom>
          <a:noFill/>
          <a:ln>
            <a:noFill/>
          </a:ln>
        </p:spPr>
      </p:pic>
      <p:pic>
        <p:nvPicPr>
          <p:cNvPr id="242" name="Google Shape;242;p20"/>
          <p:cNvPicPr preferRelativeResize="0"/>
          <p:nvPr/>
        </p:nvPicPr>
        <p:blipFill rotWithShape="1">
          <a:blip r:embed="rId4">
            <a:alphaModFix/>
          </a:blip>
          <a:srcRect b="0" l="9" r="9" t="3474"/>
          <a:stretch/>
        </p:blipFill>
        <p:spPr>
          <a:xfrm>
            <a:off x="1673050" y="1099650"/>
            <a:ext cx="2181800" cy="374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1"/>
          <p:cNvSpPr txBox="1"/>
          <p:nvPr>
            <p:ph type="title"/>
          </p:nvPr>
        </p:nvSpPr>
        <p:spPr>
          <a:xfrm>
            <a:off x="1104900" y="276075"/>
            <a:ext cx="6724500" cy="74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My Rides &amp; Verification Confirmation</a:t>
            </a:r>
            <a:endParaRPr sz="3000"/>
          </a:p>
        </p:txBody>
      </p:sp>
      <p:sp>
        <p:nvSpPr>
          <p:cNvPr id="248" name="Google Shape;248;p21"/>
          <p:cNvSpPr txBox="1"/>
          <p:nvPr>
            <p:ph idx="12" type="sldNum"/>
          </p:nvPr>
        </p:nvSpPr>
        <p:spPr>
          <a:xfrm>
            <a:off x="0" y="0"/>
            <a:ext cx="594900" cy="7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49" name="Google Shape;249;p21"/>
          <p:cNvPicPr preferRelativeResize="0"/>
          <p:nvPr/>
        </p:nvPicPr>
        <p:blipFill rotWithShape="1">
          <a:blip r:embed="rId3">
            <a:alphaModFix/>
          </a:blip>
          <a:srcRect b="2883" l="0" r="0" t="2892"/>
          <a:stretch/>
        </p:blipFill>
        <p:spPr>
          <a:xfrm>
            <a:off x="1673050" y="1120125"/>
            <a:ext cx="2210700" cy="3704952"/>
          </a:xfrm>
          <a:prstGeom prst="rect">
            <a:avLst/>
          </a:prstGeom>
          <a:noFill/>
          <a:ln>
            <a:noFill/>
          </a:ln>
        </p:spPr>
      </p:pic>
      <p:pic>
        <p:nvPicPr>
          <p:cNvPr id="250" name="Google Shape;250;p21"/>
          <p:cNvPicPr preferRelativeResize="0"/>
          <p:nvPr/>
        </p:nvPicPr>
        <p:blipFill rotWithShape="1">
          <a:blip r:embed="rId4">
            <a:alphaModFix/>
          </a:blip>
          <a:srcRect b="0" l="0" r="0" t="8842"/>
          <a:stretch/>
        </p:blipFill>
        <p:spPr>
          <a:xfrm>
            <a:off x="5202075" y="1099638"/>
            <a:ext cx="2145100" cy="3476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lia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